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6" r:id="rId5"/>
    <p:sldId id="267" r:id="rId6"/>
    <p:sldId id="271" r:id="rId7"/>
    <p:sldId id="272" r:id="rId8"/>
    <p:sldId id="273" r:id="rId9"/>
    <p:sldId id="275" r:id="rId10"/>
    <p:sldId id="262" r:id="rId11"/>
    <p:sldId id="257" r:id="rId1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D92C0B-A2A3-4433-AE29-81552C2B45E8}" v="19" dt="2026-01-27T08:32:12.075"/>
    <p1510:client id="{2E0906E9-54C9-4BCB-A028-8DDF0540C88B}" v="1" dt="2026-01-26T18:07:43.1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90557" autoAdjust="0"/>
  </p:normalViewPr>
  <p:slideViewPr>
    <p:cSldViewPr snapToGrid="0">
      <p:cViewPr varScale="1">
        <p:scale>
          <a:sx n="98" d="100"/>
          <a:sy n="98" d="100"/>
        </p:scale>
        <p:origin x="960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ta Pueyo Mosquera" userId="723cffdd-1cb1-42be-80c7-ffb8e0178da4" providerId="ADAL" clId="{DF3C160C-67DB-4A75-B01B-F5030579DF57}"/>
    <pc:docChg chg="undo custSel addSld modSld">
      <pc:chgData name="Carlota Pueyo Mosquera" userId="723cffdd-1cb1-42be-80c7-ffb8e0178da4" providerId="ADAL" clId="{DF3C160C-67DB-4A75-B01B-F5030579DF57}" dt="2026-01-27T08:37:05.313" v="1216" actId="1036"/>
      <pc:docMkLst>
        <pc:docMk/>
      </pc:docMkLst>
      <pc:sldChg chg="addSp delSp modSp mod">
        <pc:chgData name="Carlota Pueyo Mosquera" userId="723cffdd-1cb1-42be-80c7-ffb8e0178da4" providerId="ADAL" clId="{DF3C160C-67DB-4A75-B01B-F5030579DF57}" dt="2026-01-27T08:37:05.313" v="1216" actId="1036"/>
        <pc:sldMkLst>
          <pc:docMk/>
          <pc:sldMk cId="1997494131" sldId="267"/>
        </pc:sldMkLst>
        <pc:spChg chg="mod">
          <ac:chgData name="Carlota Pueyo Mosquera" userId="723cffdd-1cb1-42be-80c7-ffb8e0178da4" providerId="ADAL" clId="{DF3C160C-67DB-4A75-B01B-F5030579DF57}" dt="2026-01-27T08:30:45.900" v="1107" actId="1035"/>
          <ac:spMkLst>
            <pc:docMk/>
            <pc:sldMk cId="1997494131" sldId="267"/>
            <ac:spMk id="2" creationId="{4D36BC2F-5419-9575-3D16-A193BBCBD1F6}"/>
          </ac:spMkLst>
        </pc:spChg>
        <pc:spChg chg="mod">
          <ac:chgData name="Carlota Pueyo Mosquera" userId="723cffdd-1cb1-42be-80c7-ffb8e0178da4" providerId="ADAL" clId="{DF3C160C-67DB-4A75-B01B-F5030579DF57}" dt="2026-01-27T08:30:45.900" v="1107" actId="1035"/>
          <ac:spMkLst>
            <pc:docMk/>
            <pc:sldMk cId="1997494131" sldId="267"/>
            <ac:spMk id="3" creationId="{4EE1D55C-8357-3ACF-5A79-C2F76B3AB404}"/>
          </ac:spMkLst>
        </pc:spChg>
        <pc:spChg chg="mod">
          <ac:chgData name="Carlota Pueyo Mosquera" userId="723cffdd-1cb1-42be-80c7-ffb8e0178da4" providerId="ADAL" clId="{DF3C160C-67DB-4A75-B01B-F5030579DF57}" dt="2026-01-27T08:33:29.463" v="1191" actId="1036"/>
          <ac:spMkLst>
            <pc:docMk/>
            <pc:sldMk cId="1997494131" sldId="267"/>
            <ac:spMk id="4" creationId="{F97BFF95-DBA0-B9C3-A476-3C5D0C2C2CF2}"/>
          </ac:spMkLst>
        </pc:spChg>
        <pc:spChg chg="mod">
          <ac:chgData name="Carlota Pueyo Mosquera" userId="723cffdd-1cb1-42be-80c7-ffb8e0178da4" providerId="ADAL" clId="{DF3C160C-67DB-4A75-B01B-F5030579DF57}" dt="2026-01-27T08:30:45.900" v="1107" actId="1035"/>
          <ac:spMkLst>
            <pc:docMk/>
            <pc:sldMk cId="1997494131" sldId="267"/>
            <ac:spMk id="10" creationId="{7150786B-B00D-DA53-5332-F502EB2869A3}"/>
          </ac:spMkLst>
        </pc:spChg>
        <pc:spChg chg="add del mod">
          <ac:chgData name="Carlota Pueyo Mosquera" userId="723cffdd-1cb1-42be-80c7-ffb8e0178da4" providerId="ADAL" clId="{DF3C160C-67DB-4A75-B01B-F5030579DF57}" dt="2026-01-27T08:24:07.748" v="624" actId="478"/>
          <ac:spMkLst>
            <pc:docMk/>
            <pc:sldMk cId="1997494131" sldId="267"/>
            <ac:spMk id="11" creationId="{3339B0EA-CFAE-E7E4-AF61-9E5EC607EE35}"/>
          </ac:spMkLst>
        </pc:spChg>
        <pc:spChg chg="add del mod">
          <ac:chgData name="Carlota Pueyo Mosquera" userId="723cffdd-1cb1-42be-80c7-ffb8e0178da4" providerId="ADAL" clId="{DF3C160C-67DB-4A75-B01B-F5030579DF57}" dt="2026-01-26T12:58:25.200" v="199" actId="478"/>
          <ac:spMkLst>
            <pc:docMk/>
            <pc:sldMk cId="1997494131" sldId="267"/>
            <ac:spMk id="11" creationId="{C95A054A-555D-A259-679B-C3CFF1F965A2}"/>
          </ac:spMkLst>
        </pc:spChg>
        <pc:spChg chg="mod">
          <ac:chgData name="Carlota Pueyo Mosquera" userId="723cffdd-1cb1-42be-80c7-ffb8e0178da4" providerId="ADAL" clId="{DF3C160C-67DB-4A75-B01B-F5030579DF57}" dt="2026-01-27T08:25:19.927" v="655" actId="1036"/>
          <ac:spMkLst>
            <pc:docMk/>
            <pc:sldMk cId="1997494131" sldId="267"/>
            <ac:spMk id="12" creationId="{487D306F-945A-EF93-116F-ACC4DD456C26}"/>
          </ac:spMkLst>
        </pc:spChg>
        <pc:spChg chg="mod">
          <ac:chgData name="Carlota Pueyo Mosquera" userId="723cffdd-1cb1-42be-80c7-ffb8e0178da4" providerId="ADAL" clId="{DF3C160C-67DB-4A75-B01B-F5030579DF57}" dt="2026-01-26T13:08:59.951" v="604" actId="20577"/>
          <ac:spMkLst>
            <pc:docMk/>
            <pc:sldMk cId="1997494131" sldId="267"/>
            <ac:spMk id="13" creationId="{21FD8621-01A1-58C6-5E28-013335EA1EA8}"/>
          </ac:spMkLst>
        </pc:spChg>
        <pc:spChg chg="add mod">
          <ac:chgData name="Carlota Pueyo Mosquera" userId="723cffdd-1cb1-42be-80c7-ffb8e0178da4" providerId="ADAL" clId="{DF3C160C-67DB-4A75-B01B-F5030579DF57}" dt="2026-01-26T13:10:40.288" v="619" actId="1036"/>
          <ac:spMkLst>
            <pc:docMk/>
            <pc:sldMk cId="1997494131" sldId="267"/>
            <ac:spMk id="14" creationId="{2EE1EF15-1A8A-8A45-7386-157D69C6D56B}"/>
          </ac:spMkLst>
        </pc:spChg>
        <pc:spChg chg="mod">
          <ac:chgData name="Carlota Pueyo Mosquera" userId="723cffdd-1cb1-42be-80c7-ffb8e0178da4" providerId="ADAL" clId="{DF3C160C-67DB-4A75-B01B-F5030579DF57}" dt="2026-01-27T08:25:31.407" v="673" actId="1035"/>
          <ac:spMkLst>
            <pc:docMk/>
            <pc:sldMk cId="1997494131" sldId="267"/>
            <ac:spMk id="16" creationId="{849719FC-A6B3-7075-795A-76B072EF6312}"/>
          </ac:spMkLst>
        </pc:spChg>
        <pc:spChg chg="mod">
          <ac:chgData name="Carlota Pueyo Mosquera" userId="723cffdd-1cb1-42be-80c7-ffb8e0178da4" providerId="ADAL" clId="{DF3C160C-67DB-4A75-B01B-F5030579DF57}" dt="2026-01-27T08:24:18.089" v="625" actId="255"/>
          <ac:spMkLst>
            <pc:docMk/>
            <pc:sldMk cId="1997494131" sldId="267"/>
            <ac:spMk id="17" creationId="{E823DAC3-5521-9324-DBD1-8C96DAA86613}"/>
          </ac:spMkLst>
        </pc:spChg>
        <pc:spChg chg="mod">
          <ac:chgData name="Carlota Pueyo Mosquera" userId="723cffdd-1cb1-42be-80c7-ffb8e0178da4" providerId="ADAL" clId="{DF3C160C-67DB-4A75-B01B-F5030579DF57}" dt="2026-01-27T08:37:05.313" v="1216" actId="1036"/>
          <ac:spMkLst>
            <pc:docMk/>
            <pc:sldMk cId="1997494131" sldId="267"/>
            <ac:spMk id="18" creationId="{CAE09421-4B6A-8406-64DD-604D744B0FA7}"/>
          </ac:spMkLst>
        </pc:spChg>
        <pc:spChg chg="mod">
          <ac:chgData name="Carlota Pueyo Mosquera" userId="723cffdd-1cb1-42be-80c7-ffb8e0178da4" providerId="ADAL" clId="{DF3C160C-67DB-4A75-B01B-F5030579DF57}" dt="2026-01-27T08:37:05.313" v="1216" actId="1036"/>
          <ac:spMkLst>
            <pc:docMk/>
            <pc:sldMk cId="1997494131" sldId="267"/>
            <ac:spMk id="19" creationId="{9286743D-B728-B353-AE8D-17F7FC4F14C0}"/>
          </ac:spMkLst>
        </pc:spChg>
        <pc:spChg chg="mod">
          <ac:chgData name="Carlota Pueyo Mosquera" userId="723cffdd-1cb1-42be-80c7-ffb8e0178da4" providerId="ADAL" clId="{DF3C160C-67DB-4A75-B01B-F5030579DF57}" dt="2026-01-27T08:37:05.313" v="1216" actId="1036"/>
          <ac:spMkLst>
            <pc:docMk/>
            <pc:sldMk cId="1997494131" sldId="267"/>
            <ac:spMk id="20" creationId="{FF66E752-6EC6-A204-5F4C-8800E75D1FF7}"/>
          </ac:spMkLst>
        </pc:spChg>
        <pc:spChg chg="add mod">
          <ac:chgData name="Carlota Pueyo Mosquera" userId="723cffdd-1cb1-42be-80c7-ffb8e0178da4" providerId="ADAL" clId="{DF3C160C-67DB-4A75-B01B-F5030579DF57}" dt="2026-01-27T08:32:02.891" v="1184" actId="1036"/>
          <ac:spMkLst>
            <pc:docMk/>
            <pc:sldMk cId="1997494131" sldId="267"/>
            <ac:spMk id="21" creationId="{AA21ADC7-F060-2319-15DF-C08E399A46CB}"/>
          </ac:spMkLst>
        </pc:spChg>
        <pc:spChg chg="add mod">
          <ac:chgData name="Carlota Pueyo Mosquera" userId="723cffdd-1cb1-42be-80c7-ffb8e0178da4" providerId="ADAL" clId="{DF3C160C-67DB-4A75-B01B-F5030579DF57}" dt="2026-01-27T08:31:46.318" v="1178" actId="1076"/>
          <ac:spMkLst>
            <pc:docMk/>
            <pc:sldMk cId="1997494131" sldId="267"/>
            <ac:spMk id="22" creationId="{605D9EA0-EC02-CAD8-F709-00B0ED4A9A53}"/>
          </ac:spMkLst>
        </pc:spChg>
        <pc:spChg chg="add mod">
          <ac:chgData name="Carlota Pueyo Mosquera" userId="723cffdd-1cb1-42be-80c7-ffb8e0178da4" providerId="ADAL" clId="{DF3C160C-67DB-4A75-B01B-F5030579DF57}" dt="2026-01-27T08:33:14.554" v="1188" actId="1076"/>
          <ac:spMkLst>
            <pc:docMk/>
            <pc:sldMk cId="1997494131" sldId="267"/>
            <ac:spMk id="23" creationId="{F0AD5592-F648-A9C1-41C8-C7A305D6FA5B}"/>
          </ac:spMkLst>
        </pc:spChg>
        <pc:spChg chg="mod">
          <ac:chgData name="Carlota Pueyo Mosquera" userId="723cffdd-1cb1-42be-80c7-ffb8e0178da4" providerId="ADAL" clId="{DF3C160C-67DB-4A75-B01B-F5030579DF57}" dt="2026-01-27T08:30:45.900" v="1107" actId="1035"/>
          <ac:spMkLst>
            <pc:docMk/>
            <pc:sldMk cId="1997494131" sldId="267"/>
            <ac:spMk id="24" creationId="{D7E875F1-020A-A18C-912B-692BCB461C5C}"/>
          </ac:spMkLst>
        </pc:spChg>
        <pc:spChg chg="add mod">
          <ac:chgData name="Carlota Pueyo Mosquera" userId="723cffdd-1cb1-42be-80c7-ffb8e0178da4" providerId="ADAL" clId="{DF3C160C-67DB-4A75-B01B-F5030579DF57}" dt="2026-01-27T08:32:46.888" v="1187" actId="1076"/>
          <ac:spMkLst>
            <pc:docMk/>
            <pc:sldMk cId="1997494131" sldId="267"/>
            <ac:spMk id="25" creationId="{B77A4F8C-1CD6-20ED-E5AC-1D3C30B035D4}"/>
          </ac:spMkLst>
        </pc:spChg>
        <pc:spChg chg="mod">
          <ac:chgData name="Carlota Pueyo Mosquera" userId="723cffdd-1cb1-42be-80c7-ffb8e0178da4" providerId="ADAL" clId="{DF3C160C-67DB-4A75-B01B-F5030579DF57}" dt="2026-01-27T08:31:16.097" v="1140" actId="1035"/>
          <ac:spMkLst>
            <pc:docMk/>
            <pc:sldMk cId="1997494131" sldId="267"/>
            <ac:spMk id="27" creationId="{A3B66267-7749-A668-9B4A-614C62173C42}"/>
          </ac:spMkLst>
        </pc:spChg>
        <pc:spChg chg="mod">
          <ac:chgData name="Carlota Pueyo Mosquera" userId="723cffdd-1cb1-42be-80c7-ffb8e0178da4" providerId="ADAL" clId="{DF3C160C-67DB-4A75-B01B-F5030579DF57}" dt="2026-01-27T08:30:45.900" v="1107" actId="1035"/>
          <ac:spMkLst>
            <pc:docMk/>
            <pc:sldMk cId="1997494131" sldId="267"/>
            <ac:spMk id="39" creationId="{703195C8-F05F-88EF-ADE0-A921A5B00223}"/>
          </ac:spMkLst>
        </pc:spChg>
        <pc:spChg chg="mod">
          <ac:chgData name="Carlota Pueyo Mosquera" userId="723cffdd-1cb1-42be-80c7-ffb8e0178da4" providerId="ADAL" clId="{DF3C160C-67DB-4A75-B01B-F5030579DF57}" dt="2026-01-27T08:30:45.900" v="1107" actId="1035"/>
          <ac:spMkLst>
            <pc:docMk/>
            <pc:sldMk cId="1997494131" sldId="267"/>
            <ac:spMk id="40" creationId="{8F57CCCF-F506-2609-2D45-0306C4B1FEF1}"/>
          </ac:spMkLst>
        </pc:spChg>
        <pc:spChg chg="mod">
          <ac:chgData name="Carlota Pueyo Mosquera" userId="723cffdd-1cb1-42be-80c7-ffb8e0178da4" providerId="ADAL" clId="{DF3C160C-67DB-4A75-B01B-F5030579DF57}" dt="2026-01-27T08:37:05.313" v="1216" actId="1036"/>
          <ac:spMkLst>
            <pc:docMk/>
            <pc:sldMk cId="1997494131" sldId="267"/>
            <ac:spMk id="41" creationId="{CCA99EBD-CD3F-D78D-F0EE-2F92696727AF}"/>
          </ac:spMkLst>
        </pc:spChg>
        <pc:spChg chg="mod">
          <ac:chgData name="Carlota Pueyo Mosquera" userId="723cffdd-1cb1-42be-80c7-ffb8e0178da4" providerId="ADAL" clId="{DF3C160C-67DB-4A75-B01B-F5030579DF57}" dt="2026-01-27T08:37:05.313" v="1216" actId="1036"/>
          <ac:spMkLst>
            <pc:docMk/>
            <pc:sldMk cId="1997494131" sldId="267"/>
            <ac:spMk id="42" creationId="{6F6FA9F3-6F0C-EB0D-1CC7-FC9438398716}"/>
          </ac:spMkLst>
        </pc:spChg>
        <pc:spChg chg="mod">
          <ac:chgData name="Carlota Pueyo Mosquera" userId="723cffdd-1cb1-42be-80c7-ffb8e0178da4" providerId="ADAL" clId="{DF3C160C-67DB-4A75-B01B-F5030579DF57}" dt="2026-01-27T08:37:05.313" v="1216" actId="1036"/>
          <ac:spMkLst>
            <pc:docMk/>
            <pc:sldMk cId="1997494131" sldId="267"/>
            <ac:spMk id="43" creationId="{91FFA235-9199-6F30-BA7A-8455FE8A4F35}"/>
          </ac:spMkLst>
        </pc:spChg>
        <pc:spChg chg="mod">
          <ac:chgData name="Carlota Pueyo Mosquera" userId="723cffdd-1cb1-42be-80c7-ffb8e0178da4" providerId="ADAL" clId="{DF3C160C-67DB-4A75-B01B-F5030579DF57}" dt="2026-01-27T08:31:16.097" v="1140" actId="1035"/>
          <ac:spMkLst>
            <pc:docMk/>
            <pc:sldMk cId="1997494131" sldId="267"/>
            <ac:spMk id="45" creationId="{8E463C36-4525-675F-2B1E-238CE2372718}"/>
          </ac:spMkLst>
        </pc:spChg>
        <pc:spChg chg="mod">
          <ac:chgData name="Carlota Pueyo Mosquera" userId="723cffdd-1cb1-42be-80c7-ffb8e0178da4" providerId="ADAL" clId="{DF3C160C-67DB-4A75-B01B-F5030579DF57}" dt="2026-01-27T08:26:17.071" v="752" actId="1035"/>
          <ac:spMkLst>
            <pc:docMk/>
            <pc:sldMk cId="1997494131" sldId="267"/>
            <ac:spMk id="46" creationId="{768D3B79-F31B-678F-0FB8-2EAB389CDD13}"/>
          </ac:spMkLst>
        </pc:spChg>
        <pc:spChg chg="mod">
          <ac:chgData name="Carlota Pueyo Mosquera" userId="723cffdd-1cb1-42be-80c7-ffb8e0178da4" providerId="ADAL" clId="{DF3C160C-67DB-4A75-B01B-F5030579DF57}" dt="2026-01-26T13:10:15.505" v="611" actId="14100"/>
          <ac:spMkLst>
            <pc:docMk/>
            <pc:sldMk cId="1997494131" sldId="267"/>
            <ac:spMk id="50" creationId="{5E6853F8-B12F-E2C9-B99D-7534582B6E9F}"/>
          </ac:spMkLst>
        </pc:spChg>
      </pc:sldChg>
      <pc:sldChg chg="delSp modSp mod modAnim">
        <pc:chgData name="Carlota Pueyo Mosquera" userId="723cffdd-1cb1-42be-80c7-ffb8e0178da4" providerId="ADAL" clId="{DF3C160C-67DB-4A75-B01B-F5030579DF57}" dt="2026-01-26T11:34:26.947" v="65" actId="478"/>
        <pc:sldMkLst>
          <pc:docMk/>
          <pc:sldMk cId="1386861486" sldId="271"/>
        </pc:sldMkLst>
        <pc:picChg chg="del">
          <ac:chgData name="Carlota Pueyo Mosquera" userId="723cffdd-1cb1-42be-80c7-ffb8e0178da4" providerId="ADAL" clId="{DF3C160C-67DB-4A75-B01B-F5030579DF57}" dt="2026-01-26T11:34:26.947" v="65" actId="478"/>
          <ac:picMkLst>
            <pc:docMk/>
            <pc:sldMk cId="1386861486" sldId="271"/>
            <ac:picMk id="6" creationId="{C2EB52CC-666B-C620-1CE1-CCEF41EFFF3A}"/>
          </ac:picMkLst>
        </pc:picChg>
        <pc:picChg chg="ord">
          <ac:chgData name="Carlota Pueyo Mosquera" userId="723cffdd-1cb1-42be-80c7-ffb8e0178da4" providerId="ADAL" clId="{DF3C160C-67DB-4A75-B01B-F5030579DF57}" dt="2026-01-26T11:34:24.273" v="64" actId="167"/>
          <ac:picMkLst>
            <pc:docMk/>
            <pc:sldMk cId="1386861486" sldId="271"/>
            <ac:picMk id="8" creationId="{4A3267F5-6B17-C399-C063-9B346F921AB7}"/>
          </ac:picMkLst>
        </pc:picChg>
      </pc:sldChg>
      <pc:sldChg chg="addSp modSp add mod">
        <pc:chgData name="Carlota Pueyo Mosquera" userId="723cffdd-1cb1-42be-80c7-ffb8e0178da4" providerId="ADAL" clId="{DF3C160C-67DB-4A75-B01B-F5030579DF57}" dt="2026-01-27T08:35:40.865" v="1206" actId="20577"/>
        <pc:sldMkLst>
          <pc:docMk/>
          <pc:sldMk cId="545672752" sldId="275"/>
        </pc:sldMkLst>
        <pc:spChg chg="mod ord">
          <ac:chgData name="Carlota Pueyo Mosquera" userId="723cffdd-1cb1-42be-80c7-ffb8e0178da4" providerId="ADAL" clId="{DF3C160C-67DB-4A75-B01B-F5030579DF57}" dt="2026-01-26T13:11:03.354" v="621" actId="5793"/>
          <ac:spMkLst>
            <pc:docMk/>
            <pc:sldMk cId="545672752" sldId="275"/>
            <ac:spMk id="2" creationId="{74114962-562A-1015-6F47-F9866E3EAAE3}"/>
          </ac:spMkLst>
        </pc:spChg>
        <pc:spChg chg="mod">
          <ac:chgData name="Carlota Pueyo Mosquera" userId="723cffdd-1cb1-42be-80c7-ffb8e0178da4" providerId="ADAL" clId="{DF3C160C-67DB-4A75-B01B-F5030579DF57}" dt="2026-01-26T12:55:45.666" v="78" actId="20577"/>
          <ac:spMkLst>
            <pc:docMk/>
            <pc:sldMk cId="545672752" sldId="275"/>
            <ac:spMk id="3" creationId="{4D95085C-7D85-8DAE-A8FE-22B3F6CB2361}"/>
          </ac:spMkLst>
        </pc:spChg>
        <pc:spChg chg="mod">
          <ac:chgData name="Carlota Pueyo Mosquera" userId="723cffdd-1cb1-42be-80c7-ffb8e0178da4" providerId="ADAL" clId="{DF3C160C-67DB-4A75-B01B-F5030579DF57}" dt="2026-01-27T08:35:40.865" v="1206" actId="20577"/>
          <ac:spMkLst>
            <pc:docMk/>
            <pc:sldMk cId="545672752" sldId="275"/>
            <ac:spMk id="4" creationId="{E8679F6D-2AF1-5948-D308-040B3C54F7BE}"/>
          </ac:spMkLst>
        </pc:spChg>
        <pc:picChg chg="add mod ord modCrop">
          <ac:chgData name="Carlota Pueyo Mosquera" userId="723cffdd-1cb1-42be-80c7-ffb8e0178da4" providerId="ADAL" clId="{DF3C160C-67DB-4A75-B01B-F5030579DF57}" dt="2026-01-26T08:05:46.537" v="27" actId="1076"/>
          <ac:picMkLst>
            <pc:docMk/>
            <pc:sldMk cId="545672752" sldId="275"/>
            <ac:picMk id="6" creationId="{F73BE573-2BB8-861F-D5A9-8B86B3EF9B36}"/>
          </ac:picMkLst>
        </pc:picChg>
        <pc:picChg chg="add mod">
          <ac:chgData name="Carlota Pueyo Mosquera" userId="723cffdd-1cb1-42be-80c7-ffb8e0178da4" providerId="ADAL" clId="{DF3C160C-67DB-4A75-B01B-F5030579DF57}" dt="2026-01-26T08:04:54.150" v="20" actId="1076"/>
          <ac:picMkLst>
            <pc:docMk/>
            <pc:sldMk cId="545672752" sldId="275"/>
            <ac:picMk id="8" creationId="{22641E09-B06E-DF3C-00FE-D780E364CA91}"/>
          </ac:picMkLst>
        </pc:picChg>
        <pc:picChg chg="add mod">
          <ac:chgData name="Carlota Pueyo Mosquera" userId="723cffdd-1cb1-42be-80c7-ffb8e0178da4" providerId="ADAL" clId="{DF3C160C-67DB-4A75-B01B-F5030579DF57}" dt="2026-01-26T12:56:04.436" v="79" actId="14100"/>
          <ac:picMkLst>
            <pc:docMk/>
            <pc:sldMk cId="545672752" sldId="275"/>
            <ac:picMk id="10" creationId="{8D797781-F12E-8D2A-E9F2-10F8243007BE}"/>
          </ac:picMkLst>
        </pc:picChg>
      </pc:sldChg>
    </pc:docChg>
  </pc:docChgLst>
  <pc:docChgLst>
    <pc:chgData name="Jesus Maria Ubillos Izaguirre" userId="393e7ac3-af80-47d4-bce2-95345c5928de" providerId="ADAL" clId="{EA803D88-0464-42AB-943D-ED95AB5E5D35}"/>
    <pc:docChg chg="undo custSel modSld">
      <pc:chgData name="Jesus Maria Ubillos Izaguirre" userId="393e7ac3-af80-47d4-bce2-95345c5928de" providerId="ADAL" clId="{EA803D88-0464-42AB-943D-ED95AB5E5D35}" dt="2026-01-26T18:07:46.070" v="133" actId="6549"/>
      <pc:docMkLst>
        <pc:docMk/>
      </pc:docMkLst>
      <pc:sldChg chg="addSp delSp modSp mod">
        <pc:chgData name="Jesus Maria Ubillos Izaguirre" userId="393e7ac3-af80-47d4-bce2-95345c5928de" providerId="ADAL" clId="{EA803D88-0464-42AB-943D-ED95AB5E5D35}" dt="2026-01-22T18:56:44.511" v="131" actId="6549"/>
        <pc:sldMkLst>
          <pc:docMk/>
          <pc:sldMk cId="1997494131" sldId="267"/>
        </pc:sldMkLst>
        <pc:spChg chg="mod">
          <ac:chgData name="Jesus Maria Ubillos Izaguirre" userId="393e7ac3-af80-47d4-bce2-95345c5928de" providerId="ADAL" clId="{EA803D88-0464-42AB-943D-ED95AB5E5D35}" dt="2026-01-22T18:56:44.511" v="131" actId="6549"/>
          <ac:spMkLst>
            <pc:docMk/>
            <pc:sldMk cId="1997494131" sldId="267"/>
            <ac:spMk id="50" creationId="{5E6853F8-B12F-E2C9-B99D-7534582B6E9F}"/>
          </ac:spMkLst>
        </pc:spChg>
        <pc:picChg chg="add mod">
          <ac:chgData name="Jesus Maria Ubillos Izaguirre" userId="393e7ac3-af80-47d4-bce2-95345c5928de" providerId="ADAL" clId="{EA803D88-0464-42AB-943D-ED95AB5E5D35}" dt="2026-01-22T18:30:16.493" v="3" actId="14100"/>
          <ac:picMkLst>
            <pc:docMk/>
            <pc:sldMk cId="1997494131" sldId="267"/>
            <ac:picMk id="15" creationId="{9405764A-382E-991B-F716-C37B50D2BCF0}"/>
          </ac:picMkLst>
        </pc:picChg>
      </pc:sldChg>
      <pc:sldChg chg="modSp mod">
        <pc:chgData name="Jesus Maria Ubillos Izaguirre" userId="393e7ac3-af80-47d4-bce2-95345c5928de" providerId="ADAL" clId="{EA803D88-0464-42AB-943D-ED95AB5E5D35}" dt="2026-01-22T18:36:31.258" v="63" actId="20577"/>
        <pc:sldMkLst>
          <pc:docMk/>
          <pc:sldMk cId="1386861486" sldId="271"/>
        </pc:sldMkLst>
        <pc:spChg chg="mod">
          <ac:chgData name="Jesus Maria Ubillos Izaguirre" userId="393e7ac3-af80-47d4-bce2-95345c5928de" providerId="ADAL" clId="{EA803D88-0464-42AB-943D-ED95AB5E5D35}" dt="2026-01-22T18:36:31.258" v="63" actId="20577"/>
          <ac:spMkLst>
            <pc:docMk/>
            <pc:sldMk cId="1386861486" sldId="271"/>
            <ac:spMk id="2" creationId="{4B4E2A1D-4C51-F043-26F2-9601B7EF3537}"/>
          </ac:spMkLst>
        </pc:spChg>
      </pc:sldChg>
      <pc:sldChg chg="modSp mod">
        <pc:chgData name="Jesus Maria Ubillos Izaguirre" userId="393e7ac3-af80-47d4-bce2-95345c5928de" providerId="ADAL" clId="{EA803D88-0464-42AB-943D-ED95AB5E5D35}" dt="2026-01-22T18:39:52.225" v="123" actId="20577"/>
        <pc:sldMkLst>
          <pc:docMk/>
          <pc:sldMk cId="1176045051" sldId="272"/>
        </pc:sldMkLst>
        <pc:spChg chg="mod">
          <ac:chgData name="Jesus Maria Ubillos Izaguirre" userId="393e7ac3-af80-47d4-bce2-95345c5928de" providerId="ADAL" clId="{EA803D88-0464-42AB-943D-ED95AB5E5D35}" dt="2026-01-22T18:39:52.225" v="123" actId="20577"/>
          <ac:spMkLst>
            <pc:docMk/>
            <pc:sldMk cId="1176045051" sldId="272"/>
            <ac:spMk id="2" creationId="{29E041C5-A162-8172-C870-779A5A06CBD9}"/>
          </ac:spMkLst>
        </pc:spChg>
      </pc:sldChg>
      <pc:sldChg chg="modSp mod modNotesTx">
        <pc:chgData name="Jesus Maria Ubillos Izaguirre" userId="393e7ac3-af80-47d4-bce2-95345c5928de" providerId="ADAL" clId="{EA803D88-0464-42AB-943D-ED95AB5E5D35}" dt="2026-01-26T18:07:46.070" v="133" actId="6549"/>
        <pc:sldMkLst>
          <pc:docMk/>
          <pc:sldMk cId="545672752" sldId="275"/>
        </pc:sldMkLst>
        <pc:spChg chg="mod">
          <ac:chgData name="Jesus Maria Ubillos Izaguirre" userId="393e7ac3-af80-47d4-bce2-95345c5928de" providerId="ADAL" clId="{EA803D88-0464-42AB-943D-ED95AB5E5D35}" dt="2026-01-26T17:47:59.362" v="132" actId="6549"/>
          <ac:spMkLst>
            <pc:docMk/>
            <pc:sldMk cId="545672752" sldId="275"/>
            <ac:spMk id="2" creationId="{74114962-562A-1015-6F47-F9866E3EAAE3}"/>
          </ac:spMkLst>
        </pc:spChg>
      </pc:sldChg>
    </pc:docChg>
  </pc:docChgLst>
  <pc:docChgLst>
    <pc:chgData name="Markel Cano" userId="34f917c5-066e-4aba-bbc0-595715d279f5" providerId="ADAL" clId="{04652627-F095-43CE-B30A-1DCE0FDD8E88}"/>
    <pc:docChg chg="custSel delSld modSld modMainMaster">
      <pc:chgData name="Markel Cano" userId="34f917c5-066e-4aba-bbc0-595715d279f5" providerId="ADAL" clId="{04652627-F095-43CE-B30A-1DCE0FDD8E88}" dt="2026-01-19T08:43:16.824" v="163" actId="1036"/>
      <pc:docMkLst>
        <pc:docMk/>
      </pc:docMkLst>
      <pc:sldChg chg="addSp modSp mod">
        <pc:chgData name="Markel Cano" userId="34f917c5-066e-4aba-bbc0-595715d279f5" providerId="ADAL" clId="{04652627-F095-43CE-B30A-1DCE0FDD8E88}" dt="2026-01-19T08:43:16.824" v="163" actId="1036"/>
        <pc:sldMkLst>
          <pc:docMk/>
          <pc:sldMk cId="1287797349" sldId="256"/>
        </pc:sldMkLst>
        <pc:spChg chg="add mod">
          <ac:chgData name="Markel Cano" userId="34f917c5-066e-4aba-bbc0-595715d279f5" providerId="ADAL" clId="{04652627-F095-43CE-B30A-1DCE0FDD8E88}" dt="2026-01-19T08:43:16.824" v="163" actId="1036"/>
          <ac:spMkLst>
            <pc:docMk/>
            <pc:sldMk cId="1287797349" sldId="256"/>
            <ac:spMk id="2" creationId="{83A42BA4-B394-A117-0143-74DDD29F440F}"/>
          </ac:spMkLst>
        </pc:spChg>
        <pc:spChg chg="add mod">
          <ac:chgData name="Markel Cano" userId="34f917c5-066e-4aba-bbc0-595715d279f5" providerId="ADAL" clId="{04652627-F095-43CE-B30A-1DCE0FDD8E88}" dt="2026-01-16T14:13:56.847" v="85" actId="1035"/>
          <ac:spMkLst>
            <pc:docMk/>
            <pc:sldMk cId="1287797349" sldId="256"/>
            <ac:spMk id="3" creationId="{C257B685-8620-9722-F913-5877224E750D}"/>
          </ac:spMkLst>
        </pc:spChg>
        <pc:spChg chg="add mod">
          <ac:chgData name="Markel Cano" userId="34f917c5-066e-4aba-bbc0-595715d279f5" providerId="ADAL" clId="{04652627-F095-43CE-B30A-1DCE0FDD8E88}" dt="2026-01-16T14:14:45.668" v="142" actId="1076"/>
          <ac:spMkLst>
            <pc:docMk/>
            <pc:sldMk cId="1287797349" sldId="256"/>
            <ac:spMk id="4" creationId="{2B3DD580-5282-C5C9-0E43-8CC6F216B5ED}"/>
          </ac:spMkLst>
        </pc:spChg>
      </pc:sldChg>
      <pc:sldMasterChg chg="modSldLayout">
        <pc:chgData name="Markel Cano" userId="34f917c5-066e-4aba-bbc0-595715d279f5" providerId="ADAL" clId="{04652627-F095-43CE-B30A-1DCE0FDD8E88}" dt="2026-01-16T14:17:13.414" v="145" actId="478"/>
        <pc:sldMasterMkLst>
          <pc:docMk/>
          <pc:sldMasterMk cId="3434870931" sldId="2147483648"/>
        </pc:sldMasterMkLst>
        <pc:sldLayoutChg chg="delSp modSp mod delAnim">
          <pc:chgData name="Markel Cano" userId="34f917c5-066e-4aba-bbc0-595715d279f5" providerId="ADAL" clId="{04652627-F095-43CE-B30A-1DCE0FDD8E88}" dt="2026-01-16T14:17:13.414" v="145" actId="478"/>
          <pc:sldLayoutMkLst>
            <pc:docMk/>
            <pc:sldMasterMk cId="3434870931" sldId="2147483648"/>
            <pc:sldLayoutMk cId="3269158615" sldId="2147483649"/>
          </pc:sldLayoutMkLst>
        </pc:sldLayout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2-12T13:58:36.171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0 1 9830,'0'0'0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2-12T13:58:45.160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0 0 9830,'0'0'0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2-12T13:58:45.767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0 1 9830,'0'0'0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2-12T13:59:03.232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1 0 9830,'0'0'0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2-12T13:59:10.828"/>
    </inkml:context>
    <inkml:brush xml:id="br0">
      <inkml:brushProperty name="width" value="0.1" units="cm"/>
      <inkml:brushProperty name="height" value="0.1" units="cm"/>
      <inkml:brushProperty name="color" value="#008C3A"/>
    </inkml:brush>
  </inkml:definitions>
  <inkml:trace contextRef="#ctx0" brushRef="#br0">0 0 9830,'0'0'0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7E3AF4-6CA8-4A08-BD38-B582302F45A7}" type="datetimeFigureOut">
              <a:rPr lang="es-ES" smtClean="0"/>
              <a:t>27/01/2026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00F70E-81E4-40D0-BFB5-7D5A193C70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2808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/>
              <a:t>Presentación de </a:t>
            </a:r>
            <a:r>
              <a:rPr lang="es-ES" dirty="0" err="1"/>
              <a:t>Decarbon</a:t>
            </a:r>
            <a:r>
              <a:rPr lang="es-ES" dirty="0"/>
              <a:t> Hub en el BEC, una iniciativa de Aclima que pretende liderar en Euskadi una estrategia de descarbonización en torno a la nueva economía del carbono.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00F70E-81E4-40D0-BFB5-7D5A193C7079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1490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00F70E-81E4-40D0-BFB5-7D5A193C7079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77223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4C71EA78-6008-BFE5-F320-499194D2079B}"/>
              </a:ext>
            </a:extLst>
          </p:cNvPr>
          <p:cNvSpPr/>
          <p:nvPr userDrawn="1"/>
        </p:nvSpPr>
        <p:spPr>
          <a:xfrm flipV="1">
            <a:off x="-1" y="3992880"/>
            <a:ext cx="12192000" cy="28651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74431CE-F2E9-BFC6-3A9D-D75F86B7788F}"/>
              </a:ext>
            </a:extLst>
          </p:cNvPr>
          <p:cNvSpPr/>
          <p:nvPr userDrawn="1"/>
        </p:nvSpPr>
        <p:spPr>
          <a:xfrm flipV="1">
            <a:off x="9887712" y="3992884"/>
            <a:ext cx="2304286" cy="28651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298E6D4-DB6A-C573-8616-3A8FEF0FC2A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9216" y="4816684"/>
            <a:ext cx="8312727" cy="2041316"/>
          </a:xfrm>
        </p:spPr>
        <p:txBody>
          <a:bodyPr anchor="b">
            <a:normAutofit/>
          </a:bodyPr>
          <a:lstStyle>
            <a:lvl1pPr algn="l">
              <a:lnSpc>
                <a:spcPts val="6000"/>
              </a:lnSpc>
              <a:defRPr sz="5400" cap="all" baseline="0">
                <a:solidFill>
                  <a:schemeClr val="bg2"/>
                </a:solidFill>
              </a:defRPr>
            </a:lvl1pPr>
          </a:lstStyle>
          <a:p>
            <a:br>
              <a:rPr lang="es-ES" dirty="0"/>
            </a:br>
            <a:r>
              <a:rPr lang="es-ES" dirty="0"/>
              <a:t>TÍTULO DE LA PRESENTACIÓN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A75357A-DF25-2174-AA97-A8D6EDC9C34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10779" y="4197487"/>
            <a:ext cx="6517640" cy="68379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Nombre del presentador</a:t>
            </a:r>
          </a:p>
          <a:p>
            <a:r>
              <a:rPr lang="es-ES" dirty="0"/>
              <a:t>-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85AD5737-EC9D-8B5E-520B-C27FDA3BE1E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4258" y="207264"/>
            <a:ext cx="1202477" cy="9841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310A0E05-2243-A719-4C7A-38428D9EE9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01418" y="4816684"/>
            <a:ext cx="901383" cy="179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158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C0552D-381A-4033-EBE4-E018B8674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816" y="365125"/>
            <a:ext cx="10162032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C0B16D0-7272-425C-CAC5-A8FF74B7D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816" y="1825625"/>
            <a:ext cx="10162032" cy="4351338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7328081C-3C37-EDBF-A6DE-C3313D942637}"/>
              </a:ext>
            </a:extLst>
          </p:cNvPr>
          <p:cNvSpPr/>
          <p:nvPr userDrawn="1"/>
        </p:nvSpPr>
        <p:spPr>
          <a:xfrm flipV="1">
            <a:off x="-1" y="6356347"/>
            <a:ext cx="10775731" cy="5016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882D67C-0F4C-DEF2-806C-5A4F7DD8A94A}"/>
              </a:ext>
            </a:extLst>
          </p:cNvPr>
          <p:cNvSpPr/>
          <p:nvPr userDrawn="1"/>
        </p:nvSpPr>
        <p:spPr>
          <a:xfrm>
            <a:off x="9971690" y="6356350"/>
            <a:ext cx="2220309" cy="5016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FD20830F-FC59-F26A-BB2E-C8AC5CDA84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78610" y="6444924"/>
            <a:ext cx="1851138" cy="32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214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AB704BC8-79F6-4ECB-2848-7F0CDBA9C665}"/>
              </a:ext>
            </a:extLst>
          </p:cNvPr>
          <p:cNvSpPr/>
          <p:nvPr userDrawn="1"/>
        </p:nvSpPr>
        <p:spPr>
          <a:xfrm flipV="1">
            <a:off x="-1" y="6356347"/>
            <a:ext cx="10775731" cy="5016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F938D43-2279-4DDB-4336-02B9CF6413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816" y="1825625"/>
            <a:ext cx="5388864" cy="4351338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C80F8AA-0298-4CB9-9B1F-66BB63A0BA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8672" y="1825625"/>
            <a:ext cx="4474464" cy="4351338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D48BE7D8-6163-CB14-D566-2367A11DC8A8}"/>
              </a:ext>
            </a:extLst>
          </p:cNvPr>
          <p:cNvSpPr/>
          <p:nvPr userDrawn="1"/>
        </p:nvSpPr>
        <p:spPr>
          <a:xfrm>
            <a:off x="3834384" y="6356350"/>
            <a:ext cx="8357616" cy="5016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26C2F510-304D-80D0-9372-7AC78DDBB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816" y="365125"/>
            <a:ext cx="10180320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92051AA2-0A39-3609-BD62-65DFE40251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78610" y="6444924"/>
            <a:ext cx="1851138" cy="32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62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Solo el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07697C-9FBB-A3E3-785B-1562E8F9D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7311" y="641380"/>
            <a:ext cx="4961537" cy="2661554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ES" dirty="0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7FDC7210-E48A-25E8-CA8C-233A498126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0779" y="207264"/>
            <a:ext cx="1202477" cy="9841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2324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286ECC98-7967-36CD-E48C-5CA44D4F8B3B}"/>
              </a:ext>
            </a:extLst>
          </p:cNvPr>
          <p:cNvSpPr/>
          <p:nvPr userDrawn="1"/>
        </p:nvSpPr>
        <p:spPr>
          <a:xfrm>
            <a:off x="6979534" y="0"/>
            <a:ext cx="5212466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BEEC1F04-60B8-3FA6-A86B-E7B52D8E9472}"/>
              </a:ext>
            </a:extLst>
          </p:cNvPr>
          <p:cNvSpPr/>
          <p:nvPr userDrawn="1"/>
        </p:nvSpPr>
        <p:spPr>
          <a:xfrm>
            <a:off x="0" y="0"/>
            <a:ext cx="6979534" cy="34671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63D7026-CEC2-4800-8450-335A0CC672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467100"/>
            <a:ext cx="6979534" cy="3390900"/>
          </a:xfrm>
          <a:custGeom>
            <a:avLst/>
            <a:gdLst>
              <a:gd name="connsiteX0" fmla="*/ 0 w 6979534"/>
              <a:gd name="connsiteY0" fmla="*/ 0 h 3390900"/>
              <a:gd name="connsiteX1" fmla="*/ 6979534 w 6979534"/>
              <a:gd name="connsiteY1" fmla="*/ 0 h 3390900"/>
              <a:gd name="connsiteX2" fmla="*/ 6979534 w 6979534"/>
              <a:gd name="connsiteY2" fmla="*/ 3390900 h 3390900"/>
              <a:gd name="connsiteX3" fmla="*/ 0 w 6979534"/>
              <a:gd name="connsiteY3" fmla="*/ 339090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534" h="3390900">
                <a:moveTo>
                  <a:pt x="0" y="0"/>
                </a:moveTo>
                <a:lnTo>
                  <a:pt x="6979534" y="0"/>
                </a:lnTo>
                <a:lnTo>
                  <a:pt x="6979534" y="3390900"/>
                </a:lnTo>
                <a:lnTo>
                  <a:pt x="0" y="3390900"/>
                </a:lnTo>
                <a:close/>
              </a:path>
            </a:pathLst>
          </a:custGeom>
          <a:solidFill>
            <a:schemeClr val="bg2">
              <a:lumMod val="50000"/>
              <a:alpha val="3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611F2DB-EA1A-415C-ADA1-B4D7C88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536" y="438912"/>
            <a:ext cx="5477256" cy="1946720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6D9D2EC-09C8-654E-AEC9-0B8C73AFF2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3968" y="438912"/>
            <a:ext cx="3989832" cy="5738051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823311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746A9F44-381E-4F59-AB4F-3E9897AC6B53}"/>
              </a:ext>
            </a:extLst>
          </p:cNvPr>
          <p:cNvSpPr/>
          <p:nvPr userDrawn="1"/>
        </p:nvSpPr>
        <p:spPr>
          <a:xfrm>
            <a:off x="-1" y="-1"/>
            <a:ext cx="121920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076E5D7-B9E7-4DAC-9555-A0459342C4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48351" y="0"/>
            <a:ext cx="6943649" cy="6857999"/>
          </a:xfrm>
          <a:custGeom>
            <a:avLst/>
            <a:gdLst>
              <a:gd name="connsiteX0" fmla="*/ 0 w 6943649"/>
              <a:gd name="connsiteY0" fmla="*/ 0 h 6857999"/>
              <a:gd name="connsiteX1" fmla="*/ 6943649 w 6943649"/>
              <a:gd name="connsiteY1" fmla="*/ 0 h 6857999"/>
              <a:gd name="connsiteX2" fmla="*/ 6943649 w 6943649"/>
              <a:gd name="connsiteY2" fmla="*/ 6857999 h 6857999"/>
              <a:gd name="connsiteX3" fmla="*/ 0 w 6943649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43649" h="6857999">
                <a:moveTo>
                  <a:pt x="0" y="0"/>
                </a:moveTo>
                <a:lnTo>
                  <a:pt x="6943649" y="0"/>
                </a:lnTo>
                <a:lnTo>
                  <a:pt x="6943649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2">
              <a:lumMod val="50000"/>
              <a:alpha val="3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EC657DA-7EF8-BAF1-66AA-ECCB4A16E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908" y="454152"/>
            <a:ext cx="4342454" cy="5738051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5F19ADDD-02BC-0BBD-1419-CFC15B479A02}"/>
              </a:ext>
            </a:extLst>
          </p:cNvPr>
          <p:cNvGrpSpPr/>
          <p:nvPr userDrawn="1"/>
        </p:nvGrpSpPr>
        <p:grpSpPr>
          <a:xfrm>
            <a:off x="5248351" y="1102627"/>
            <a:ext cx="952986" cy="765176"/>
            <a:chOff x="5248351" y="1102627"/>
            <a:chExt cx="952986" cy="765176"/>
          </a:xfrm>
        </p:grpSpPr>
        <p:sp>
          <p:nvSpPr>
            <p:cNvPr id="6" name="Rectangle 9">
              <a:extLst>
                <a:ext uri="{FF2B5EF4-FFF2-40B4-BE49-F238E27FC236}">
                  <a16:creationId xmlns:a16="http://schemas.microsoft.com/office/drawing/2014/main" id="{D621EC6F-A813-68C4-FAC7-B906463D14C0}"/>
                </a:ext>
              </a:extLst>
            </p:cNvPr>
            <p:cNvSpPr/>
            <p:nvPr/>
          </p:nvSpPr>
          <p:spPr>
            <a:xfrm>
              <a:off x="5248351" y="1102627"/>
              <a:ext cx="952986" cy="76517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pic>
          <p:nvPicPr>
            <p:cNvPr id="8" name="Gráfico 7">
              <a:extLst>
                <a:ext uri="{FF2B5EF4-FFF2-40B4-BE49-F238E27FC236}">
                  <a16:creationId xmlns:a16="http://schemas.microsoft.com/office/drawing/2014/main" id="{0D42E35A-6544-73CB-11DF-2B0FA4180A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326582" y="1159249"/>
              <a:ext cx="796524" cy="6519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582303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ta gorda-compressed">
            <a:hlinkClick r:id="" action="ppaction://media"/>
            <a:extLst>
              <a:ext uri="{FF2B5EF4-FFF2-40B4-BE49-F238E27FC236}">
                <a16:creationId xmlns:a16="http://schemas.microsoft.com/office/drawing/2014/main" id="{2D1B43B8-D312-EDDF-2D3C-40894DCA4B8F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E07697C-9FBB-A3E3-785B-1562E8F9D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542923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7FF4527-28C9-8C39-FB41-EE8E86DE44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7545070"/>
            <a:ext cx="2743200" cy="365125"/>
          </a:xfrm>
          <a:prstGeom prst="rect">
            <a:avLst/>
          </a:prstGeom>
        </p:spPr>
        <p:txBody>
          <a:bodyPr/>
          <a:lstStyle/>
          <a:p>
            <a:fld id="{0F64611A-2D53-4AD5-ADC0-3A57F648BDCA}" type="datetimeFigureOut">
              <a:rPr lang="es-ES" smtClean="0"/>
              <a:t>27/01/2026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9C3012D-D1D7-2CD8-D734-B95B5CA6D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754507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B79CAEB-FE93-4C88-965E-3B3850149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7545070"/>
            <a:ext cx="2743200" cy="365125"/>
          </a:xfrm>
          <a:prstGeom prst="rect">
            <a:avLst/>
          </a:prstGeom>
        </p:spPr>
        <p:txBody>
          <a:bodyPr/>
          <a:lstStyle/>
          <a:p>
            <a:fld id="{9C50DA40-D3A4-4123-9896-55AEF6942E23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96E0C7D-7FB3-5AB4-E927-7AAA6AEA23F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56762" y="1938851"/>
            <a:ext cx="3842502" cy="31449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20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9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D0A3507-1841-AF9E-2EDD-F43486FAE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D28AD1A-CB80-522E-12D8-FFE0A0142D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3434870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62" r:id="rId4"/>
    <p:sldLayoutId id="2147483664" r:id="rId5"/>
    <p:sldLayoutId id="2147483665" r:id="rId6"/>
    <p:sldLayoutId id="214748366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150">
          <a:solidFill>
            <a:schemeClr val="tx1"/>
          </a:solidFill>
          <a:latin typeface="DM Sans ExtraLight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DM Sans" pitchFamily="2" charset="0"/>
          <a:ea typeface="+mn-ea"/>
          <a:cs typeface="+mn-cs"/>
        </a:defRPr>
      </a:lvl1pPr>
      <a:lvl2pPr marL="685800" indent="-360000" algn="l" defTabSz="914400" rtl="0" eaLnBrk="1" latinLnBrk="0" hangingPunct="1">
        <a:lnSpc>
          <a:spcPct val="90000"/>
        </a:lnSpc>
        <a:spcBef>
          <a:spcPts val="500"/>
        </a:spcBef>
        <a:buFont typeface="DM Sans" pitchFamily="2" charset="0"/>
        <a:buChar char="↘"/>
        <a:defRPr sz="1800" kern="1200">
          <a:solidFill>
            <a:schemeClr val="tx1"/>
          </a:solidFill>
          <a:latin typeface="DM Sans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DM Sans" pitchFamily="2" charset="0"/>
        <a:buChar char="−"/>
        <a:defRPr sz="1600" kern="1200">
          <a:solidFill>
            <a:schemeClr val="tx1"/>
          </a:solidFill>
          <a:latin typeface="DM Sans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DM Sans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DM Sans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0.png"/><Relationship Id="rId7" Type="http://schemas.openxmlformats.org/officeDocument/2006/relationships/customXml" Target="../ink/ink5.xml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5.xml"/><Relationship Id="rId6" Type="http://schemas.openxmlformats.org/officeDocument/2006/relationships/customXml" Target="../ink/ink4.xml"/><Relationship Id="rId5" Type="http://schemas.openxmlformats.org/officeDocument/2006/relationships/customXml" Target="../ink/ink3.xml"/><Relationship Id="rId4" Type="http://schemas.openxmlformats.org/officeDocument/2006/relationships/customXml" Target="../ink/ink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35.png"/><Relationship Id="rId21" Type="http://schemas.openxmlformats.org/officeDocument/2006/relationships/image" Target="../media/image39.png"/><Relationship Id="rId42" Type="http://schemas.openxmlformats.org/officeDocument/2006/relationships/image" Target="../media/image60.jpeg"/><Relationship Id="rId63" Type="http://schemas.openxmlformats.org/officeDocument/2006/relationships/image" Target="../media/image81.png"/><Relationship Id="rId84" Type="http://schemas.openxmlformats.org/officeDocument/2006/relationships/image" Target="../media/image102.jpeg"/><Relationship Id="rId138" Type="http://schemas.openxmlformats.org/officeDocument/2006/relationships/image" Target="../media/image156.jpeg"/><Relationship Id="rId159" Type="http://schemas.openxmlformats.org/officeDocument/2006/relationships/image" Target="../media/image177.jpeg"/><Relationship Id="rId170" Type="http://schemas.openxmlformats.org/officeDocument/2006/relationships/image" Target="../media/image188.png"/><Relationship Id="rId107" Type="http://schemas.openxmlformats.org/officeDocument/2006/relationships/image" Target="../media/image125.png"/><Relationship Id="rId11" Type="http://schemas.openxmlformats.org/officeDocument/2006/relationships/image" Target="../media/image29.png"/><Relationship Id="rId32" Type="http://schemas.openxmlformats.org/officeDocument/2006/relationships/image" Target="../media/image50.jpeg"/><Relationship Id="rId53" Type="http://schemas.openxmlformats.org/officeDocument/2006/relationships/image" Target="../media/image71.png"/><Relationship Id="rId74" Type="http://schemas.openxmlformats.org/officeDocument/2006/relationships/image" Target="../media/image92.jpeg"/><Relationship Id="rId128" Type="http://schemas.openxmlformats.org/officeDocument/2006/relationships/image" Target="../media/image146.jpeg"/><Relationship Id="rId149" Type="http://schemas.openxmlformats.org/officeDocument/2006/relationships/image" Target="../media/image167.png"/><Relationship Id="rId5" Type="http://schemas.openxmlformats.org/officeDocument/2006/relationships/image" Target="../media/image23.png"/><Relationship Id="rId95" Type="http://schemas.openxmlformats.org/officeDocument/2006/relationships/image" Target="../media/image113.png"/><Relationship Id="rId160" Type="http://schemas.openxmlformats.org/officeDocument/2006/relationships/image" Target="../media/image178.jpeg"/><Relationship Id="rId181" Type="http://schemas.openxmlformats.org/officeDocument/2006/relationships/image" Target="../media/image199.png"/><Relationship Id="rId22" Type="http://schemas.openxmlformats.org/officeDocument/2006/relationships/image" Target="../media/image40.jpeg"/><Relationship Id="rId43" Type="http://schemas.openxmlformats.org/officeDocument/2006/relationships/image" Target="../media/image61.jpeg"/><Relationship Id="rId64" Type="http://schemas.openxmlformats.org/officeDocument/2006/relationships/image" Target="../media/image82.png"/><Relationship Id="rId118" Type="http://schemas.openxmlformats.org/officeDocument/2006/relationships/image" Target="../media/image136.png"/><Relationship Id="rId139" Type="http://schemas.openxmlformats.org/officeDocument/2006/relationships/image" Target="../media/image157.png"/><Relationship Id="rId85" Type="http://schemas.openxmlformats.org/officeDocument/2006/relationships/image" Target="../media/image103.jpeg"/><Relationship Id="rId150" Type="http://schemas.openxmlformats.org/officeDocument/2006/relationships/image" Target="../media/image168.png"/><Relationship Id="rId171" Type="http://schemas.openxmlformats.org/officeDocument/2006/relationships/image" Target="../media/image189.png"/><Relationship Id="rId12" Type="http://schemas.openxmlformats.org/officeDocument/2006/relationships/image" Target="../media/image30.jpeg"/><Relationship Id="rId33" Type="http://schemas.openxmlformats.org/officeDocument/2006/relationships/image" Target="../media/image51.png"/><Relationship Id="rId108" Type="http://schemas.openxmlformats.org/officeDocument/2006/relationships/image" Target="../media/image126.jpeg"/><Relationship Id="rId129" Type="http://schemas.openxmlformats.org/officeDocument/2006/relationships/image" Target="../media/image147.png"/><Relationship Id="rId54" Type="http://schemas.openxmlformats.org/officeDocument/2006/relationships/image" Target="../media/image72.png"/><Relationship Id="rId75" Type="http://schemas.openxmlformats.org/officeDocument/2006/relationships/image" Target="../media/image93.jpeg"/><Relationship Id="rId96" Type="http://schemas.openxmlformats.org/officeDocument/2006/relationships/image" Target="../media/image114.png"/><Relationship Id="rId140" Type="http://schemas.openxmlformats.org/officeDocument/2006/relationships/image" Target="../media/image158.png"/><Relationship Id="rId161" Type="http://schemas.openxmlformats.org/officeDocument/2006/relationships/image" Target="../media/image179.jpeg"/><Relationship Id="rId182" Type="http://schemas.openxmlformats.org/officeDocument/2006/relationships/image" Target="../media/image200.png"/><Relationship Id="rId6" Type="http://schemas.openxmlformats.org/officeDocument/2006/relationships/image" Target="../media/image24.png"/><Relationship Id="rId23" Type="http://schemas.openxmlformats.org/officeDocument/2006/relationships/image" Target="../media/image41.png"/><Relationship Id="rId119" Type="http://schemas.openxmlformats.org/officeDocument/2006/relationships/image" Target="../media/image137.png"/><Relationship Id="rId44" Type="http://schemas.openxmlformats.org/officeDocument/2006/relationships/image" Target="../media/image62.png"/><Relationship Id="rId65" Type="http://schemas.openxmlformats.org/officeDocument/2006/relationships/image" Target="../media/image83.png"/><Relationship Id="rId86" Type="http://schemas.openxmlformats.org/officeDocument/2006/relationships/image" Target="../media/image104.png"/><Relationship Id="rId130" Type="http://schemas.openxmlformats.org/officeDocument/2006/relationships/image" Target="../media/image148.jpeg"/><Relationship Id="rId151" Type="http://schemas.openxmlformats.org/officeDocument/2006/relationships/image" Target="../media/image169.png"/><Relationship Id="rId172" Type="http://schemas.openxmlformats.org/officeDocument/2006/relationships/image" Target="../media/image190.jpeg"/><Relationship Id="rId13" Type="http://schemas.openxmlformats.org/officeDocument/2006/relationships/image" Target="../media/image31.jpeg"/><Relationship Id="rId18" Type="http://schemas.openxmlformats.org/officeDocument/2006/relationships/image" Target="../media/image36.png"/><Relationship Id="rId39" Type="http://schemas.openxmlformats.org/officeDocument/2006/relationships/image" Target="../media/image57.png"/><Relationship Id="rId109" Type="http://schemas.openxmlformats.org/officeDocument/2006/relationships/image" Target="../media/image127.png"/><Relationship Id="rId34" Type="http://schemas.openxmlformats.org/officeDocument/2006/relationships/image" Target="../media/image52.png"/><Relationship Id="rId50" Type="http://schemas.openxmlformats.org/officeDocument/2006/relationships/image" Target="../media/image68.jpeg"/><Relationship Id="rId55" Type="http://schemas.openxmlformats.org/officeDocument/2006/relationships/image" Target="../media/image73.jpeg"/><Relationship Id="rId76" Type="http://schemas.openxmlformats.org/officeDocument/2006/relationships/image" Target="../media/image94.jpeg"/><Relationship Id="rId97" Type="http://schemas.openxmlformats.org/officeDocument/2006/relationships/image" Target="../media/image115.png"/><Relationship Id="rId104" Type="http://schemas.openxmlformats.org/officeDocument/2006/relationships/image" Target="../media/image122.png"/><Relationship Id="rId120" Type="http://schemas.openxmlformats.org/officeDocument/2006/relationships/image" Target="../media/image138.png"/><Relationship Id="rId125" Type="http://schemas.openxmlformats.org/officeDocument/2006/relationships/image" Target="../media/image143.png"/><Relationship Id="rId141" Type="http://schemas.openxmlformats.org/officeDocument/2006/relationships/image" Target="../media/image159.jpeg"/><Relationship Id="rId146" Type="http://schemas.openxmlformats.org/officeDocument/2006/relationships/image" Target="../media/image164.png"/><Relationship Id="rId167" Type="http://schemas.openxmlformats.org/officeDocument/2006/relationships/image" Target="../media/image185.jpeg"/><Relationship Id="rId7" Type="http://schemas.openxmlformats.org/officeDocument/2006/relationships/image" Target="../media/image25.png"/><Relationship Id="rId71" Type="http://schemas.openxmlformats.org/officeDocument/2006/relationships/image" Target="../media/image89.png"/><Relationship Id="rId92" Type="http://schemas.openxmlformats.org/officeDocument/2006/relationships/image" Target="../media/image110.gif"/><Relationship Id="rId162" Type="http://schemas.openxmlformats.org/officeDocument/2006/relationships/image" Target="../media/image180.jpeg"/><Relationship Id="rId183" Type="http://schemas.openxmlformats.org/officeDocument/2006/relationships/image" Target="../media/image201.jpeg"/><Relationship Id="rId2" Type="http://schemas.openxmlformats.org/officeDocument/2006/relationships/notesSlide" Target="../notesSlides/notesSlide2.xml"/><Relationship Id="rId29" Type="http://schemas.openxmlformats.org/officeDocument/2006/relationships/image" Target="../media/image47.png"/><Relationship Id="rId24" Type="http://schemas.openxmlformats.org/officeDocument/2006/relationships/image" Target="../media/image42.jpeg"/><Relationship Id="rId40" Type="http://schemas.openxmlformats.org/officeDocument/2006/relationships/image" Target="../media/image58.jpeg"/><Relationship Id="rId45" Type="http://schemas.openxmlformats.org/officeDocument/2006/relationships/image" Target="../media/image63.jpeg"/><Relationship Id="rId66" Type="http://schemas.openxmlformats.org/officeDocument/2006/relationships/image" Target="../media/image84.jpeg"/><Relationship Id="rId87" Type="http://schemas.openxmlformats.org/officeDocument/2006/relationships/image" Target="../media/image105.png"/><Relationship Id="rId110" Type="http://schemas.openxmlformats.org/officeDocument/2006/relationships/image" Target="../media/image128.png"/><Relationship Id="rId115" Type="http://schemas.openxmlformats.org/officeDocument/2006/relationships/image" Target="../media/image133.png"/><Relationship Id="rId131" Type="http://schemas.openxmlformats.org/officeDocument/2006/relationships/image" Target="../media/image149.png"/><Relationship Id="rId136" Type="http://schemas.openxmlformats.org/officeDocument/2006/relationships/image" Target="../media/image154.png"/><Relationship Id="rId157" Type="http://schemas.openxmlformats.org/officeDocument/2006/relationships/image" Target="../media/image175.png"/><Relationship Id="rId178" Type="http://schemas.openxmlformats.org/officeDocument/2006/relationships/image" Target="../media/image196.jpeg"/><Relationship Id="rId61" Type="http://schemas.openxmlformats.org/officeDocument/2006/relationships/image" Target="../media/image79.png"/><Relationship Id="rId82" Type="http://schemas.openxmlformats.org/officeDocument/2006/relationships/image" Target="../media/image100.jpeg"/><Relationship Id="rId152" Type="http://schemas.openxmlformats.org/officeDocument/2006/relationships/image" Target="../media/image170.jpeg"/><Relationship Id="rId173" Type="http://schemas.openxmlformats.org/officeDocument/2006/relationships/image" Target="../media/image191.png"/><Relationship Id="rId19" Type="http://schemas.openxmlformats.org/officeDocument/2006/relationships/image" Target="../media/image37.png"/><Relationship Id="rId14" Type="http://schemas.openxmlformats.org/officeDocument/2006/relationships/image" Target="../media/image32.png"/><Relationship Id="rId30" Type="http://schemas.openxmlformats.org/officeDocument/2006/relationships/image" Target="../media/image48.png"/><Relationship Id="rId35" Type="http://schemas.openxmlformats.org/officeDocument/2006/relationships/image" Target="../media/image53.png"/><Relationship Id="rId56" Type="http://schemas.openxmlformats.org/officeDocument/2006/relationships/image" Target="../media/image74.png"/><Relationship Id="rId77" Type="http://schemas.openxmlformats.org/officeDocument/2006/relationships/image" Target="../media/image95.png"/><Relationship Id="rId100" Type="http://schemas.openxmlformats.org/officeDocument/2006/relationships/image" Target="../media/image118.png"/><Relationship Id="rId105" Type="http://schemas.openxmlformats.org/officeDocument/2006/relationships/image" Target="../media/image123.jpeg"/><Relationship Id="rId126" Type="http://schemas.openxmlformats.org/officeDocument/2006/relationships/image" Target="../media/image144.jpeg"/><Relationship Id="rId147" Type="http://schemas.openxmlformats.org/officeDocument/2006/relationships/image" Target="../media/image165.png"/><Relationship Id="rId168" Type="http://schemas.openxmlformats.org/officeDocument/2006/relationships/image" Target="../media/image186.jpeg"/><Relationship Id="rId8" Type="http://schemas.openxmlformats.org/officeDocument/2006/relationships/image" Target="../media/image26.png"/><Relationship Id="rId51" Type="http://schemas.openxmlformats.org/officeDocument/2006/relationships/image" Target="../media/image69.png"/><Relationship Id="rId72" Type="http://schemas.openxmlformats.org/officeDocument/2006/relationships/image" Target="../media/image90.jpeg"/><Relationship Id="rId93" Type="http://schemas.openxmlformats.org/officeDocument/2006/relationships/image" Target="../media/image111.png"/><Relationship Id="rId98" Type="http://schemas.openxmlformats.org/officeDocument/2006/relationships/image" Target="../media/image116.png"/><Relationship Id="rId121" Type="http://schemas.openxmlformats.org/officeDocument/2006/relationships/image" Target="../media/image139.png"/><Relationship Id="rId142" Type="http://schemas.openxmlformats.org/officeDocument/2006/relationships/image" Target="../media/image160.jpeg"/><Relationship Id="rId163" Type="http://schemas.openxmlformats.org/officeDocument/2006/relationships/image" Target="../media/image181.png"/><Relationship Id="rId184" Type="http://schemas.openxmlformats.org/officeDocument/2006/relationships/image" Target="../media/image202.jpeg"/><Relationship Id="rId3" Type="http://schemas.openxmlformats.org/officeDocument/2006/relationships/image" Target="../media/image21.png"/><Relationship Id="rId25" Type="http://schemas.openxmlformats.org/officeDocument/2006/relationships/image" Target="../media/image43.png"/><Relationship Id="rId46" Type="http://schemas.openxmlformats.org/officeDocument/2006/relationships/image" Target="../media/image64.png"/><Relationship Id="rId67" Type="http://schemas.openxmlformats.org/officeDocument/2006/relationships/image" Target="../media/image85.png"/><Relationship Id="rId116" Type="http://schemas.openxmlformats.org/officeDocument/2006/relationships/image" Target="../media/image134.png"/><Relationship Id="rId137" Type="http://schemas.openxmlformats.org/officeDocument/2006/relationships/image" Target="../media/image155.gif"/><Relationship Id="rId158" Type="http://schemas.openxmlformats.org/officeDocument/2006/relationships/image" Target="../media/image176.png"/><Relationship Id="rId20" Type="http://schemas.openxmlformats.org/officeDocument/2006/relationships/image" Target="../media/image38.png"/><Relationship Id="rId41" Type="http://schemas.openxmlformats.org/officeDocument/2006/relationships/image" Target="../media/image59.png"/><Relationship Id="rId62" Type="http://schemas.openxmlformats.org/officeDocument/2006/relationships/image" Target="../media/image80.png"/><Relationship Id="rId83" Type="http://schemas.openxmlformats.org/officeDocument/2006/relationships/image" Target="../media/image101.jpeg"/><Relationship Id="rId88" Type="http://schemas.openxmlformats.org/officeDocument/2006/relationships/image" Target="../media/image106.jpeg"/><Relationship Id="rId111" Type="http://schemas.openxmlformats.org/officeDocument/2006/relationships/image" Target="../media/image129.png"/><Relationship Id="rId132" Type="http://schemas.openxmlformats.org/officeDocument/2006/relationships/image" Target="../media/image150.png"/><Relationship Id="rId153" Type="http://schemas.openxmlformats.org/officeDocument/2006/relationships/image" Target="../media/image171.png"/><Relationship Id="rId174" Type="http://schemas.openxmlformats.org/officeDocument/2006/relationships/image" Target="../media/image192.png"/><Relationship Id="rId179" Type="http://schemas.openxmlformats.org/officeDocument/2006/relationships/image" Target="../media/image197.png"/><Relationship Id="rId15" Type="http://schemas.openxmlformats.org/officeDocument/2006/relationships/image" Target="../media/image33.png"/><Relationship Id="rId36" Type="http://schemas.openxmlformats.org/officeDocument/2006/relationships/image" Target="../media/image54.png"/><Relationship Id="rId57" Type="http://schemas.openxmlformats.org/officeDocument/2006/relationships/image" Target="../media/image75.png"/><Relationship Id="rId106" Type="http://schemas.openxmlformats.org/officeDocument/2006/relationships/image" Target="../media/image124.png"/><Relationship Id="rId127" Type="http://schemas.openxmlformats.org/officeDocument/2006/relationships/image" Target="../media/image145.jpeg"/><Relationship Id="rId10" Type="http://schemas.openxmlformats.org/officeDocument/2006/relationships/image" Target="../media/image28.jpeg"/><Relationship Id="rId31" Type="http://schemas.openxmlformats.org/officeDocument/2006/relationships/image" Target="../media/image49.png"/><Relationship Id="rId52" Type="http://schemas.openxmlformats.org/officeDocument/2006/relationships/image" Target="../media/image70.jpeg"/><Relationship Id="rId73" Type="http://schemas.openxmlformats.org/officeDocument/2006/relationships/image" Target="../media/image91.jpeg"/><Relationship Id="rId78" Type="http://schemas.openxmlformats.org/officeDocument/2006/relationships/image" Target="../media/image96.jpeg"/><Relationship Id="rId94" Type="http://schemas.openxmlformats.org/officeDocument/2006/relationships/image" Target="../media/image112.png"/><Relationship Id="rId99" Type="http://schemas.openxmlformats.org/officeDocument/2006/relationships/image" Target="../media/image117.png"/><Relationship Id="rId101" Type="http://schemas.openxmlformats.org/officeDocument/2006/relationships/image" Target="../media/image119.png"/><Relationship Id="rId122" Type="http://schemas.openxmlformats.org/officeDocument/2006/relationships/image" Target="../media/image140.png"/><Relationship Id="rId143" Type="http://schemas.openxmlformats.org/officeDocument/2006/relationships/image" Target="../media/image161.png"/><Relationship Id="rId148" Type="http://schemas.openxmlformats.org/officeDocument/2006/relationships/image" Target="../media/image166.png"/><Relationship Id="rId164" Type="http://schemas.openxmlformats.org/officeDocument/2006/relationships/image" Target="../media/image182.jpeg"/><Relationship Id="rId169" Type="http://schemas.openxmlformats.org/officeDocument/2006/relationships/image" Target="../media/image187.jpeg"/><Relationship Id="rId185" Type="http://schemas.openxmlformats.org/officeDocument/2006/relationships/image" Target="../media/image20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Relationship Id="rId180" Type="http://schemas.openxmlformats.org/officeDocument/2006/relationships/image" Target="../media/image198.png"/><Relationship Id="rId26" Type="http://schemas.openxmlformats.org/officeDocument/2006/relationships/image" Target="../media/image44.jpeg"/><Relationship Id="rId47" Type="http://schemas.openxmlformats.org/officeDocument/2006/relationships/image" Target="../media/image65.png"/><Relationship Id="rId68" Type="http://schemas.openxmlformats.org/officeDocument/2006/relationships/image" Target="../media/image86.png"/><Relationship Id="rId89" Type="http://schemas.openxmlformats.org/officeDocument/2006/relationships/image" Target="../media/image107.png"/><Relationship Id="rId112" Type="http://schemas.openxmlformats.org/officeDocument/2006/relationships/image" Target="../media/image130.png"/><Relationship Id="rId133" Type="http://schemas.openxmlformats.org/officeDocument/2006/relationships/image" Target="../media/image151.png"/><Relationship Id="rId154" Type="http://schemas.openxmlformats.org/officeDocument/2006/relationships/image" Target="../media/image172.jpeg"/><Relationship Id="rId175" Type="http://schemas.openxmlformats.org/officeDocument/2006/relationships/image" Target="../media/image193.png"/><Relationship Id="rId16" Type="http://schemas.openxmlformats.org/officeDocument/2006/relationships/image" Target="../media/image34.jpeg"/><Relationship Id="rId37" Type="http://schemas.openxmlformats.org/officeDocument/2006/relationships/image" Target="../media/image55.png"/><Relationship Id="rId58" Type="http://schemas.openxmlformats.org/officeDocument/2006/relationships/image" Target="../media/image76.png"/><Relationship Id="rId79" Type="http://schemas.openxmlformats.org/officeDocument/2006/relationships/image" Target="../media/image97.png"/><Relationship Id="rId102" Type="http://schemas.openxmlformats.org/officeDocument/2006/relationships/image" Target="../media/image120.png"/><Relationship Id="rId123" Type="http://schemas.openxmlformats.org/officeDocument/2006/relationships/image" Target="../media/image141.jpeg"/><Relationship Id="rId144" Type="http://schemas.openxmlformats.org/officeDocument/2006/relationships/image" Target="../media/image162.jpeg"/><Relationship Id="rId90" Type="http://schemas.openxmlformats.org/officeDocument/2006/relationships/image" Target="../media/image108.jpeg"/><Relationship Id="rId165" Type="http://schemas.openxmlformats.org/officeDocument/2006/relationships/image" Target="../media/image183.png"/><Relationship Id="rId186" Type="http://schemas.openxmlformats.org/officeDocument/2006/relationships/image" Target="../media/image204.png"/><Relationship Id="rId27" Type="http://schemas.openxmlformats.org/officeDocument/2006/relationships/image" Target="../media/image45.png"/><Relationship Id="rId48" Type="http://schemas.openxmlformats.org/officeDocument/2006/relationships/image" Target="../media/image66.png"/><Relationship Id="rId69" Type="http://schemas.openxmlformats.org/officeDocument/2006/relationships/image" Target="../media/image87.jpeg"/><Relationship Id="rId113" Type="http://schemas.openxmlformats.org/officeDocument/2006/relationships/image" Target="../media/image131.png"/><Relationship Id="rId134" Type="http://schemas.openxmlformats.org/officeDocument/2006/relationships/image" Target="../media/image152.png"/><Relationship Id="rId80" Type="http://schemas.openxmlformats.org/officeDocument/2006/relationships/image" Target="../media/image98.png"/><Relationship Id="rId155" Type="http://schemas.openxmlformats.org/officeDocument/2006/relationships/image" Target="../media/image173.png"/><Relationship Id="rId176" Type="http://schemas.openxmlformats.org/officeDocument/2006/relationships/image" Target="../media/image194.png"/><Relationship Id="rId17" Type="http://schemas.openxmlformats.org/officeDocument/2006/relationships/image" Target="../media/image35.jpeg"/><Relationship Id="rId38" Type="http://schemas.openxmlformats.org/officeDocument/2006/relationships/image" Target="../media/image56.jpeg"/><Relationship Id="rId59" Type="http://schemas.openxmlformats.org/officeDocument/2006/relationships/image" Target="../media/image77.png"/><Relationship Id="rId103" Type="http://schemas.openxmlformats.org/officeDocument/2006/relationships/image" Target="../media/image121.jpeg"/><Relationship Id="rId124" Type="http://schemas.openxmlformats.org/officeDocument/2006/relationships/image" Target="../media/image142.png"/><Relationship Id="rId70" Type="http://schemas.openxmlformats.org/officeDocument/2006/relationships/image" Target="../media/image88.jpeg"/><Relationship Id="rId91" Type="http://schemas.openxmlformats.org/officeDocument/2006/relationships/image" Target="../media/image109.png"/><Relationship Id="rId145" Type="http://schemas.openxmlformats.org/officeDocument/2006/relationships/image" Target="../media/image163.jpeg"/><Relationship Id="rId166" Type="http://schemas.openxmlformats.org/officeDocument/2006/relationships/image" Target="../media/image184.jpeg"/><Relationship Id="rId1" Type="http://schemas.openxmlformats.org/officeDocument/2006/relationships/slideLayout" Target="../slideLayouts/slideLayout6.xml"/><Relationship Id="rId28" Type="http://schemas.openxmlformats.org/officeDocument/2006/relationships/image" Target="../media/image46.jpeg"/><Relationship Id="rId49" Type="http://schemas.openxmlformats.org/officeDocument/2006/relationships/image" Target="../media/image67.jpeg"/><Relationship Id="rId114" Type="http://schemas.openxmlformats.org/officeDocument/2006/relationships/image" Target="../media/image132.png"/><Relationship Id="rId60" Type="http://schemas.openxmlformats.org/officeDocument/2006/relationships/image" Target="../media/image78.png"/><Relationship Id="rId81" Type="http://schemas.openxmlformats.org/officeDocument/2006/relationships/image" Target="../media/image99.png"/><Relationship Id="rId135" Type="http://schemas.openxmlformats.org/officeDocument/2006/relationships/image" Target="../media/image153.png"/><Relationship Id="rId156" Type="http://schemas.openxmlformats.org/officeDocument/2006/relationships/image" Target="../media/image174.png"/><Relationship Id="rId177" Type="http://schemas.openxmlformats.org/officeDocument/2006/relationships/image" Target="../media/image19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20">
            <a:extLst>
              <a:ext uri="{FF2B5EF4-FFF2-40B4-BE49-F238E27FC236}">
                <a16:creationId xmlns:a16="http://schemas.microsoft.com/office/drawing/2014/main" id="{9F199600-02E7-D427-3D45-38500C953D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s-ES" sz="4400" dirty="0"/>
              <a:t>Definición de una Estrategia Tecnológica Vasca para el Desarrollo de una Red </a:t>
            </a:r>
            <a:r>
              <a:rPr lang="es-ES" sz="4400" dirty="0" err="1"/>
              <a:t>ccus</a:t>
            </a:r>
            <a:endParaRPr lang="es-ES" sz="4400" dirty="0"/>
          </a:p>
        </p:txBody>
      </p:sp>
      <p:sp>
        <p:nvSpPr>
          <p:cNvPr id="23" name="Subtítulo 22">
            <a:extLst>
              <a:ext uri="{FF2B5EF4-FFF2-40B4-BE49-F238E27FC236}">
                <a16:creationId xmlns:a16="http://schemas.microsoft.com/office/drawing/2014/main" id="{44419593-57B7-BF81-FE6B-22C5E3ED78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0779" y="4124334"/>
            <a:ext cx="6517640" cy="801233"/>
          </a:xfrm>
        </p:spPr>
        <p:txBody>
          <a:bodyPr/>
          <a:lstStyle/>
          <a:p>
            <a:r>
              <a:rPr lang="es-ES" dirty="0"/>
              <a:t>Jesus Maria Ubillos Izaguirre</a:t>
            </a:r>
          </a:p>
        </p:txBody>
      </p:sp>
      <p:sp>
        <p:nvSpPr>
          <p:cNvPr id="2" name="Título 20">
            <a:extLst>
              <a:ext uri="{FF2B5EF4-FFF2-40B4-BE49-F238E27FC236}">
                <a16:creationId xmlns:a16="http://schemas.microsoft.com/office/drawing/2014/main" id="{83A42BA4-B394-A117-0143-74DDD29F440F}"/>
              </a:ext>
            </a:extLst>
          </p:cNvPr>
          <p:cNvSpPr txBox="1">
            <a:spLocks/>
          </p:cNvSpPr>
          <p:nvPr/>
        </p:nvSpPr>
        <p:spPr>
          <a:xfrm>
            <a:off x="467920" y="237227"/>
            <a:ext cx="8312727" cy="9149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ts val="6000"/>
              </a:lnSpc>
              <a:spcBef>
                <a:spcPct val="0"/>
              </a:spcBef>
              <a:buNone/>
              <a:defRPr sz="5400" kern="1200" cap="all" spc="-150" baseline="0">
                <a:solidFill>
                  <a:schemeClr val="bg2"/>
                </a:solidFill>
                <a:latin typeface="DM Sans ExtraLight" pitchFamily="2" charset="0"/>
                <a:ea typeface="+mj-ea"/>
                <a:cs typeface="+mj-cs"/>
              </a:defRPr>
            </a:lvl1pPr>
          </a:lstStyle>
          <a:p>
            <a:r>
              <a:rPr lang="es-ES" dirty="0" err="1"/>
              <a:t>Greentech</a:t>
            </a:r>
            <a:r>
              <a:rPr lang="es-ES" dirty="0"/>
              <a:t> </a:t>
            </a:r>
            <a:r>
              <a:rPr lang="es-ES" dirty="0" err="1"/>
              <a:t>updates</a:t>
            </a:r>
            <a:endParaRPr lang="es-ES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C257B685-8620-9722-F913-5877224E750D}"/>
              </a:ext>
            </a:extLst>
          </p:cNvPr>
          <p:cNvSpPr/>
          <p:nvPr/>
        </p:nvSpPr>
        <p:spPr>
          <a:xfrm>
            <a:off x="7611263" y="3995929"/>
            <a:ext cx="2276856" cy="2862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Título 5">
            <a:extLst>
              <a:ext uri="{FF2B5EF4-FFF2-40B4-BE49-F238E27FC236}">
                <a16:creationId xmlns:a16="http://schemas.microsoft.com/office/drawing/2014/main" id="{2B3DD580-5282-C5C9-0E43-8CC6F216B5ED}"/>
              </a:ext>
            </a:extLst>
          </p:cNvPr>
          <p:cNvSpPr txBox="1">
            <a:spLocks/>
          </p:cNvSpPr>
          <p:nvPr/>
        </p:nvSpPr>
        <p:spPr>
          <a:xfrm>
            <a:off x="7989778" y="4389125"/>
            <a:ext cx="1581738" cy="20413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ts val="6000"/>
              </a:lnSpc>
              <a:spcBef>
                <a:spcPct val="0"/>
              </a:spcBef>
              <a:buNone/>
              <a:defRPr sz="5400" kern="1200" cap="all" spc="-150" baseline="0">
                <a:solidFill>
                  <a:schemeClr val="bg2"/>
                </a:solidFill>
                <a:latin typeface="DM Sans ExtraLight" pitchFamily="2" charset="0"/>
                <a:ea typeface="+mj-ea"/>
                <a:cs typeface="+mj-cs"/>
              </a:defRPr>
            </a:lvl1pPr>
          </a:lstStyle>
          <a:p>
            <a:r>
              <a:rPr lang="es-ES" sz="2200" dirty="0">
                <a:solidFill>
                  <a:schemeClr val="tx2"/>
                </a:solidFill>
              </a:rPr>
              <a:t>proyecto</a:t>
            </a:r>
          </a:p>
          <a:p>
            <a:r>
              <a:rPr lang="es-ES" sz="2200" dirty="0" err="1">
                <a:solidFill>
                  <a:schemeClr val="tx2"/>
                </a:solidFill>
              </a:rPr>
              <a:t>CO₂capture</a:t>
            </a:r>
            <a:endParaRPr lang="es-ES" sz="2200" dirty="0">
              <a:solidFill>
                <a:schemeClr val="tx2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271A4CDA-82B9-4FA9-0D28-8EB1DE443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778" y="4524950"/>
            <a:ext cx="1581737" cy="316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797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CC56F7-532A-49A6-AB07-3571537CE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>
            <a:extLst>
              <a:ext uri="{FF2B5EF4-FFF2-40B4-BE49-F238E27FC236}">
                <a16:creationId xmlns:a16="http://schemas.microsoft.com/office/drawing/2014/main" id="{21FD8621-01A1-58C6-5E28-013335EA1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535" y="438912"/>
            <a:ext cx="6747725" cy="2816598"/>
          </a:xfrm>
        </p:spPr>
        <p:txBody>
          <a:bodyPr anchor="t" anchorCtr="0">
            <a:normAutofit/>
          </a:bodyPr>
          <a:lstStyle/>
          <a:p>
            <a:r>
              <a:rPr lang="es-ES" dirty="0"/>
              <a:t>CONTEXTO</a:t>
            </a:r>
            <a:br>
              <a:rPr lang="es-ES" dirty="0"/>
            </a:br>
            <a:br>
              <a:rPr lang="es-ES" dirty="0"/>
            </a:br>
            <a:br>
              <a:rPr lang="es-ES" sz="2400" dirty="0"/>
            </a:br>
            <a:r>
              <a:rPr lang="es-ES" sz="2400" dirty="0"/>
              <a:t>	</a:t>
            </a:r>
            <a:br>
              <a:rPr lang="es-ES" sz="2400" dirty="0"/>
            </a:br>
            <a:endParaRPr lang="es-ES" sz="24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Entrada de lápiz 4">
                <a:extLst>
                  <a:ext uri="{FF2B5EF4-FFF2-40B4-BE49-F238E27FC236}">
                    <a16:creationId xmlns:a16="http://schemas.microsoft.com/office/drawing/2014/main" id="{A3505C08-B314-8B71-A9CA-52A184A1D94B}"/>
                  </a:ext>
                </a:extLst>
              </p14:cNvPr>
              <p14:cNvContentPartPr/>
              <p14:nvPr/>
            </p14:nvContentPartPr>
            <p14:xfrm>
              <a:off x="3657322" y="2337968"/>
              <a:ext cx="360" cy="360"/>
            </p14:xfrm>
          </p:contentPart>
        </mc:Choice>
        <mc:Fallback xmlns="">
          <p:pic>
            <p:nvPicPr>
              <p:cNvPr id="5" name="Entrada de lápiz 4">
                <a:extLst>
                  <a:ext uri="{FF2B5EF4-FFF2-40B4-BE49-F238E27FC236}">
                    <a16:creationId xmlns:a16="http://schemas.microsoft.com/office/drawing/2014/main" id="{1E3F4165-9B82-8F27-FA21-2B18777A268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39322" y="2320328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Entrada de lápiz 5">
                <a:extLst>
                  <a:ext uri="{FF2B5EF4-FFF2-40B4-BE49-F238E27FC236}">
                    <a16:creationId xmlns:a16="http://schemas.microsoft.com/office/drawing/2014/main" id="{9DDC0D80-3763-310E-E1C3-39A784D52D83}"/>
                  </a:ext>
                </a:extLst>
              </p14:cNvPr>
              <p14:cNvContentPartPr/>
              <p14:nvPr/>
            </p14:nvContentPartPr>
            <p14:xfrm>
              <a:off x="5266695" y="1515924"/>
              <a:ext cx="360" cy="360"/>
            </p14:xfrm>
          </p:contentPart>
        </mc:Choice>
        <mc:Fallback xmlns="">
          <p:pic>
            <p:nvPicPr>
              <p:cNvPr id="6" name="Entrada de lápiz 5">
                <a:extLst>
                  <a:ext uri="{FF2B5EF4-FFF2-40B4-BE49-F238E27FC236}">
                    <a16:creationId xmlns:a16="http://schemas.microsoft.com/office/drawing/2014/main" id="{856E9BE8-5C1E-D169-FD44-66340C0ED8C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248695" y="1497924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Entrada de lápiz 6">
                <a:extLst>
                  <a:ext uri="{FF2B5EF4-FFF2-40B4-BE49-F238E27FC236}">
                    <a16:creationId xmlns:a16="http://schemas.microsoft.com/office/drawing/2014/main" id="{74205239-9732-1FBE-D00B-FE9D55F0D34B}"/>
                  </a:ext>
                </a:extLst>
              </p14:cNvPr>
              <p14:cNvContentPartPr/>
              <p14:nvPr/>
            </p14:nvContentPartPr>
            <p14:xfrm>
              <a:off x="5092815" y="2500164"/>
              <a:ext cx="360" cy="360"/>
            </p14:xfrm>
          </p:contentPart>
        </mc:Choice>
        <mc:Fallback xmlns="">
          <p:pic>
            <p:nvPicPr>
              <p:cNvPr id="7" name="Entrada de lápiz 6">
                <a:extLst>
                  <a:ext uri="{FF2B5EF4-FFF2-40B4-BE49-F238E27FC236}">
                    <a16:creationId xmlns:a16="http://schemas.microsoft.com/office/drawing/2014/main" id="{5B8DEDAA-6F8A-E3A9-2CC5-5D6F7835A9A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74815" y="2482524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Entrada de lápiz 7">
                <a:extLst>
                  <a:ext uri="{FF2B5EF4-FFF2-40B4-BE49-F238E27FC236}">
                    <a16:creationId xmlns:a16="http://schemas.microsoft.com/office/drawing/2014/main" id="{0D2A2414-C605-07D7-84C0-FB328D3E876C}"/>
                  </a:ext>
                </a:extLst>
              </p14:cNvPr>
              <p14:cNvContentPartPr/>
              <p14:nvPr/>
            </p14:nvContentPartPr>
            <p14:xfrm>
              <a:off x="14294775" y="8472924"/>
              <a:ext cx="360" cy="360"/>
            </p14:xfrm>
          </p:contentPart>
        </mc:Choice>
        <mc:Fallback xmlns="">
          <p:pic>
            <p:nvPicPr>
              <p:cNvPr id="8" name="Entrada de lápiz 7">
                <a:extLst>
                  <a:ext uri="{FF2B5EF4-FFF2-40B4-BE49-F238E27FC236}">
                    <a16:creationId xmlns:a16="http://schemas.microsoft.com/office/drawing/2014/main" id="{2D656612-3E2B-3CC4-3094-75D0CE39CB5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277135" y="8454924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Entrada de lápiz 8">
                <a:extLst>
                  <a:ext uri="{FF2B5EF4-FFF2-40B4-BE49-F238E27FC236}">
                    <a16:creationId xmlns:a16="http://schemas.microsoft.com/office/drawing/2014/main" id="{43C8CEAC-C6D3-08E3-437A-30143C47F943}"/>
                  </a:ext>
                </a:extLst>
              </p14:cNvPr>
              <p14:cNvContentPartPr/>
              <p14:nvPr/>
            </p14:nvContentPartPr>
            <p14:xfrm>
              <a:off x="-5937945" y="393444"/>
              <a:ext cx="360" cy="360"/>
            </p14:xfrm>
          </p:contentPart>
        </mc:Choice>
        <mc:Fallback xmlns="">
          <p:pic>
            <p:nvPicPr>
              <p:cNvPr id="9" name="Entrada de lápiz 8">
                <a:extLst>
                  <a:ext uri="{FF2B5EF4-FFF2-40B4-BE49-F238E27FC236}">
                    <a16:creationId xmlns:a16="http://schemas.microsoft.com/office/drawing/2014/main" id="{79DCC1CA-7B49-0BCC-40B9-C2232DFF9F0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5955945" y="375444"/>
                <a:ext cx="3600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4D36BC2F-5419-9575-3D16-A193BBCBD1F6}"/>
              </a:ext>
            </a:extLst>
          </p:cNvPr>
          <p:cNvSpPr/>
          <p:nvPr/>
        </p:nvSpPr>
        <p:spPr>
          <a:xfrm>
            <a:off x="7363968" y="735142"/>
            <a:ext cx="1553342" cy="1706280"/>
          </a:xfrm>
          <a:prstGeom prst="roundRect">
            <a:avLst/>
          </a:prstGeom>
          <a:solidFill>
            <a:srgbClr val="5BE094"/>
          </a:solidFill>
          <a:ln w="1905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DM Sans" pitchFamily="2" charset="0"/>
              <a:sym typeface="Helvetica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DM Sans" pitchFamily="2" charset="0"/>
              <a:sym typeface="Helvetica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ES" sz="1100" b="1" i="0" u="sng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DM Sans" pitchFamily="2" charset="0"/>
                <a:sym typeface="Helvetica"/>
              </a:rPr>
              <a:t>FASE 1: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ES" sz="11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DM Sans" pitchFamily="2" charset="0"/>
                <a:sym typeface="Helvetica"/>
              </a:rPr>
              <a:t>Elaboración de la Cadena de Valor de CCUS en Euskadi</a:t>
            </a:r>
            <a:endParaRPr lang="es-ES" sz="1100" b="1" dirty="0">
              <a:solidFill>
                <a:schemeClr val="tx1"/>
              </a:solidFill>
              <a:latin typeface="DM Sans" pitchFamily="2" charset="0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DM Sans" pitchFamily="2" charset="0"/>
              <a:sym typeface="Helvetica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11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DM Sans" pitchFamily="2" charset="0"/>
              <a:sym typeface="Helvetica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4EE1D55C-8357-3ACF-5A79-C2F76B3AB404}"/>
              </a:ext>
            </a:extLst>
          </p:cNvPr>
          <p:cNvSpPr/>
          <p:nvPr/>
        </p:nvSpPr>
        <p:spPr>
          <a:xfrm>
            <a:off x="7363968" y="2689560"/>
            <a:ext cx="1553342" cy="1687707"/>
          </a:xfrm>
          <a:prstGeom prst="roundRect">
            <a:avLst/>
          </a:prstGeom>
          <a:solidFill>
            <a:srgbClr val="5BE094"/>
          </a:solidFill>
          <a:ln w="1905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 hangingPunct="0"/>
            <a:endParaRPr lang="es-ES" sz="800" b="1" dirty="0">
              <a:solidFill>
                <a:schemeClr val="tx1"/>
              </a:solidFill>
              <a:latin typeface="DM Sans" pitchFamily="2" charset="0"/>
            </a:endParaRPr>
          </a:p>
          <a:p>
            <a:pPr algn="ctr" hangingPunct="0"/>
            <a:endParaRPr lang="es-ES" sz="1100" b="1" dirty="0">
              <a:solidFill>
                <a:schemeClr val="tx1"/>
              </a:solidFill>
              <a:latin typeface="DM Sans" pitchFamily="2" charset="0"/>
            </a:endParaRPr>
          </a:p>
          <a:p>
            <a:pPr algn="ctr" hangingPunct="0"/>
            <a:r>
              <a:rPr lang="es-ES" sz="1100" b="1" u="sng" dirty="0">
                <a:solidFill>
                  <a:schemeClr val="tx1"/>
                </a:solidFill>
                <a:latin typeface="DM Sans" pitchFamily="2" charset="0"/>
              </a:rPr>
              <a:t>FASE 2:</a:t>
            </a:r>
          </a:p>
          <a:p>
            <a:pPr algn="ctr" hangingPunct="0"/>
            <a:r>
              <a:rPr lang="es-ES" sz="1100" b="1" dirty="0">
                <a:solidFill>
                  <a:schemeClr val="tx1"/>
                </a:solidFill>
                <a:latin typeface="DM Sans" pitchFamily="2" charset="0"/>
              </a:rPr>
              <a:t>Análisis e identificación de retos tecnológicos y oportunidades</a:t>
            </a:r>
          </a:p>
          <a:p>
            <a:pPr algn="ctr" hangingPunct="0"/>
            <a:endParaRPr lang="es-ES" sz="800" b="1" dirty="0">
              <a:solidFill>
                <a:schemeClr val="tx1"/>
              </a:solidFill>
              <a:latin typeface="DM Sans" pitchFamily="2" charset="0"/>
            </a:endParaRPr>
          </a:p>
          <a:p>
            <a:pPr algn="ctr" hangingPunct="0"/>
            <a:endParaRPr lang="es-ES" sz="1100" b="1" dirty="0">
              <a:solidFill>
                <a:schemeClr val="tx1"/>
              </a:solidFill>
              <a:latin typeface="DM Sans" pitchFamily="2" charset="0"/>
            </a:endParaRP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F97BFF95-DBA0-B9C3-A476-3C5D0C2C2CF2}"/>
              </a:ext>
            </a:extLst>
          </p:cNvPr>
          <p:cNvSpPr/>
          <p:nvPr/>
        </p:nvSpPr>
        <p:spPr>
          <a:xfrm>
            <a:off x="7363968" y="4632105"/>
            <a:ext cx="1553342" cy="2022689"/>
          </a:xfrm>
          <a:prstGeom prst="roundRect">
            <a:avLst/>
          </a:prstGeom>
          <a:solidFill>
            <a:srgbClr val="5BE094"/>
          </a:solidFill>
          <a:ln w="1905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algn="ctr"/>
            <a:endParaRPr lang="es-ES" sz="300" b="1" u="sng" dirty="0">
              <a:solidFill>
                <a:schemeClr val="tx1"/>
              </a:solidFill>
              <a:latin typeface="DM Sans" pitchFamily="2" charset="0"/>
            </a:endParaRPr>
          </a:p>
          <a:p>
            <a:pPr algn="ctr"/>
            <a:endParaRPr lang="es-ES" sz="1100" b="1" u="sng" dirty="0">
              <a:solidFill>
                <a:schemeClr val="tx1"/>
              </a:solidFill>
              <a:latin typeface="DM Sans" pitchFamily="2" charset="0"/>
            </a:endParaRPr>
          </a:p>
          <a:p>
            <a:pPr algn="ctr"/>
            <a:endParaRPr lang="es-ES" sz="1100" b="1" u="sng" dirty="0">
              <a:solidFill>
                <a:schemeClr val="tx1"/>
              </a:solidFill>
              <a:latin typeface="DM Sans" pitchFamily="2" charset="0"/>
            </a:endParaRPr>
          </a:p>
          <a:p>
            <a:pPr algn="ctr"/>
            <a:r>
              <a:rPr lang="es-ES" sz="1100" b="1" u="sng" dirty="0">
                <a:solidFill>
                  <a:schemeClr val="tx1"/>
                </a:solidFill>
                <a:latin typeface="DM Sans" pitchFamily="2" charset="0"/>
              </a:rPr>
              <a:t>FASE 3:</a:t>
            </a:r>
          </a:p>
          <a:p>
            <a:pPr algn="ctr"/>
            <a:r>
              <a:rPr lang="es-ES" sz="1100" b="1" dirty="0">
                <a:solidFill>
                  <a:schemeClr val="tx1"/>
                </a:solidFill>
                <a:latin typeface="DM Sans" pitchFamily="2" charset="0"/>
              </a:rPr>
              <a:t>Definición de una Estrategia Tecnológica Vasca en materia de CCUS</a:t>
            </a:r>
          </a:p>
          <a:p>
            <a:pPr algn="ctr"/>
            <a:endParaRPr lang="es-ES" sz="1100" b="1" dirty="0">
              <a:solidFill>
                <a:schemeClr val="tx1"/>
              </a:solidFill>
              <a:latin typeface="DM Sans" pitchFamily="2" charset="0"/>
            </a:endParaRPr>
          </a:p>
          <a:p>
            <a:pPr algn="ctr"/>
            <a:endParaRPr lang="es-ES" sz="1100" b="1" dirty="0">
              <a:solidFill>
                <a:schemeClr val="tx1"/>
              </a:solidFill>
              <a:latin typeface="DM Sans" pitchFamily="2" charset="0"/>
            </a:endParaRPr>
          </a:p>
          <a:p>
            <a:pPr algn="ctr"/>
            <a:endParaRPr lang="es-ES" sz="300" b="1" dirty="0">
              <a:solidFill>
                <a:schemeClr val="tx1"/>
              </a:solidFill>
              <a:latin typeface="DM Sans" pitchFamily="2" charset="0"/>
            </a:endParaRPr>
          </a:p>
        </p:txBody>
      </p:sp>
      <p:sp>
        <p:nvSpPr>
          <p:cNvPr id="10" name="Flecha: hacia abajo 9">
            <a:extLst>
              <a:ext uri="{FF2B5EF4-FFF2-40B4-BE49-F238E27FC236}">
                <a16:creationId xmlns:a16="http://schemas.microsoft.com/office/drawing/2014/main" id="{7150786B-B00D-DA53-5332-F502EB2869A3}"/>
              </a:ext>
            </a:extLst>
          </p:cNvPr>
          <p:cNvSpPr/>
          <p:nvPr/>
        </p:nvSpPr>
        <p:spPr>
          <a:xfrm>
            <a:off x="7939193" y="2280163"/>
            <a:ext cx="442808" cy="523940"/>
          </a:xfrm>
          <a:prstGeom prst="downArrow">
            <a:avLst/>
          </a:prstGeom>
          <a:solidFill>
            <a:schemeClr val="tx2"/>
          </a:solidFill>
          <a:ln w="19050">
            <a:solidFill>
              <a:srgbClr val="27225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487D306F-945A-EF93-116F-ACC4DD456C26}"/>
              </a:ext>
            </a:extLst>
          </p:cNvPr>
          <p:cNvSpPr/>
          <p:nvPr/>
        </p:nvSpPr>
        <p:spPr>
          <a:xfrm>
            <a:off x="9429750" y="811251"/>
            <a:ext cx="2283714" cy="442670"/>
          </a:xfrm>
          <a:prstGeom prst="roundRect">
            <a:avLst/>
          </a:prstGeom>
          <a:solidFill>
            <a:srgbClr val="5BE094"/>
          </a:solidFill>
          <a:ln w="1905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r>
              <a:rPr lang="es-ES" sz="1000" b="1" dirty="0">
                <a:solidFill>
                  <a:schemeClr val="tx1"/>
                </a:solidFill>
                <a:latin typeface="DM Sans" pitchFamily="2" charset="0"/>
              </a:rPr>
              <a:t>T 1.1 – Análisis del potencial de captura de carbono en Euskadi</a:t>
            </a:r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849719FC-A6B3-7075-795A-76B072EF6312}"/>
              </a:ext>
            </a:extLst>
          </p:cNvPr>
          <p:cNvSpPr/>
          <p:nvPr/>
        </p:nvSpPr>
        <p:spPr>
          <a:xfrm>
            <a:off x="9429748" y="1911537"/>
            <a:ext cx="2283716" cy="442670"/>
          </a:xfrm>
          <a:prstGeom prst="roundRect">
            <a:avLst/>
          </a:prstGeom>
          <a:solidFill>
            <a:srgbClr val="5BE094"/>
          </a:solidFill>
          <a:ln w="1905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r>
              <a:rPr lang="es-ES" sz="1000" b="1" dirty="0">
                <a:solidFill>
                  <a:schemeClr val="tx1"/>
                </a:solidFill>
                <a:latin typeface="DM Sans" pitchFamily="2" charset="0"/>
              </a:rPr>
              <a:t>T 1.3 – Elaboración de la cadena de valor de CCUS en Euskadi</a:t>
            </a:r>
          </a:p>
        </p:txBody>
      </p:sp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E823DAC3-5521-9324-DBD1-8C96DAA86613}"/>
              </a:ext>
            </a:extLst>
          </p:cNvPr>
          <p:cNvSpPr/>
          <p:nvPr/>
        </p:nvSpPr>
        <p:spPr>
          <a:xfrm>
            <a:off x="9429748" y="1366946"/>
            <a:ext cx="2283715" cy="442670"/>
          </a:xfrm>
          <a:prstGeom prst="roundRect">
            <a:avLst/>
          </a:prstGeom>
          <a:solidFill>
            <a:srgbClr val="5BE094"/>
          </a:solidFill>
          <a:ln w="1905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r>
              <a:rPr lang="es-ES" sz="1000" b="1" dirty="0">
                <a:solidFill>
                  <a:schemeClr val="tx1"/>
                </a:solidFill>
                <a:latin typeface="DM Sans" pitchFamily="2" charset="0"/>
              </a:rPr>
              <a:t>T 1.2 – Análisis del potencial de uso y almacenamiento en Euskadi</a:t>
            </a:r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CAE09421-4B6A-8406-64DD-604D744B0FA7}"/>
              </a:ext>
            </a:extLst>
          </p:cNvPr>
          <p:cNvSpPr/>
          <p:nvPr/>
        </p:nvSpPr>
        <p:spPr>
          <a:xfrm>
            <a:off x="9429747" y="2735100"/>
            <a:ext cx="2283716" cy="272411"/>
          </a:xfrm>
          <a:prstGeom prst="roundRect">
            <a:avLst/>
          </a:prstGeom>
          <a:solidFill>
            <a:srgbClr val="5BE094"/>
          </a:solidFill>
          <a:ln w="1905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r>
              <a:rPr lang="es-ES" sz="1000" b="1" dirty="0">
                <a:solidFill>
                  <a:schemeClr val="tx1"/>
                </a:solidFill>
                <a:latin typeface="DM Sans" pitchFamily="2" charset="0"/>
              </a:rPr>
              <a:t>T 2.1 – Análisis del estado del arte</a:t>
            </a:r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9286743D-B728-B353-AE8D-17F7FC4F14C0}"/>
              </a:ext>
            </a:extLst>
          </p:cNvPr>
          <p:cNvSpPr/>
          <p:nvPr/>
        </p:nvSpPr>
        <p:spPr>
          <a:xfrm>
            <a:off x="9429748" y="3150126"/>
            <a:ext cx="2283716" cy="442670"/>
          </a:xfrm>
          <a:prstGeom prst="roundRect">
            <a:avLst/>
          </a:prstGeom>
          <a:solidFill>
            <a:srgbClr val="5BE094"/>
          </a:solidFill>
          <a:ln w="1905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r>
              <a:rPr lang="es-ES" sz="1000" b="1" dirty="0">
                <a:solidFill>
                  <a:schemeClr val="tx1"/>
                </a:solidFill>
                <a:latin typeface="DM Sans" pitchFamily="2" charset="0"/>
              </a:rPr>
              <a:t>T 2.2 – Identificación de retos tecnológicos y oportunidades</a:t>
            </a:r>
          </a:p>
        </p:txBody>
      </p:sp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FF66E752-6EC6-A204-5F4C-8800E75D1FF7}"/>
              </a:ext>
            </a:extLst>
          </p:cNvPr>
          <p:cNvSpPr/>
          <p:nvPr/>
        </p:nvSpPr>
        <p:spPr>
          <a:xfrm>
            <a:off x="9429747" y="3739819"/>
            <a:ext cx="2283717" cy="612929"/>
          </a:xfrm>
          <a:prstGeom prst="roundRect">
            <a:avLst/>
          </a:prstGeom>
          <a:solidFill>
            <a:srgbClr val="5BE094"/>
          </a:solidFill>
          <a:ln w="1905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r>
              <a:rPr lang="es-ES" sz="1000" b="1" dirty="0">
                <a:solidFill>
                  <a:schemeClr val="tx1"/>
                </a:solidFill>
                <a:latin typeface="DM Sans" pitchFamily="2" charset="0"/>
              </a:rPr>
              <a:t>T 2.3 – Análisis de las capacidades tecnológicas existentes en Euskadi</a:t>
            </a:r>
          </a:p>
        </p:txBody>
      </p:sp>
      <p:sp>
        <p:nvSpPr>
          <p:cNvPr id="24" name="Flecha: hacia abajo 23">
            <a:extLst>
              <a:ext uri="{FF2B5EF4-FFF2-40B4-BE49-F238E27FC236}">
                <a16:creationId xmlns:a16="http://schemas.microsoft.com/office/drawing/2014/main" id="{D7E875F1-020A-A18C-912B-692BCB461C5C}"/>
              </a:ext>
            </a:extLst>
          </p:cNvPr>
          <p:cNvSpPr/>
          <p:nvPr/>
        </p:nvSpPr>
        <p:spPr>
          <a:xfrm rot="16200000">
            <a:off x="9022703" y="913714"/>
            <a:ext cx="302374" cy="237744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7" name="Rectángulo: esquinas redondeadas 26">
            <a:extLst>
              <a:ext uri="{FF2B5EF4-FFF2-40B4-BE49-F238E27FC236}">
                <a16:creationId xmlns:a16="http://schemas.microsoft.com/office/drawing/2014/main" id="{A3B66267-7749-A668-9B4A-614C62173C42}"/>
              </a:ext>
            </a:extLst>
          </p:cNvPr>
          <p:cNvSpPr/>
          <p:nvPr/>
        </p:nvSpPr>
        <p:spPr>
          <a:xfrm>
            <a:off x="9429746" y="4627294"/>
            <a:ext cx="2283717" cy="612929"/>
          </a:xfrm>
          <a:prstGeom prst="roundRect">
            <a:avLst/>
          </a:prstGeom>
          <a:solidFill>
            <a:srgbClr val="5BE094"/>
          </a:solidFill>
          <a:ln w="1905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r>
              <a:rPr lang="es-ES" sz="1000" b="1" dirty="0">
                <a:solidFill>
                  <a:schemeClr val="tx1"/>
                </a:solidFill>
                <a:latin typeface="DM Sans" pitchFamily="2" charset="0"/>
              </a:rPr>
              <a:t>T 3.1 – Planificación de las actuaciones de impulso a la intermediación oferta-demanda</a:t>
            </a:r>
          </a:p>
        </p:txBody>
      </p:sp>
      <p:sp>
        <p:nvSpPr>
          <p:cNvPr id="39" name="Flecha: hacia abajo 38">
            <a:extLst>
              <a:ext uri="{FF2B5EF4-FFF2-40B4-BE49-F238E27FC236}">
                <a16:creationId xmlns:a16="http://schemas.microsoft.com/office/drawing/2014/main" id="{703195C8-F05F-88EF-ADE0-A921A5B00223}"/>
              </a:ext>
            </a:extLst>
          </p:cNvPr>
          <p:cNvSpPr/>
          <p:nvPr/>
        </p:nvSpPr>
        <p:spPr>
          <a:xfrm rot="16200000">
            <a:off x="9022703" y="1503080"/>
            <a:ext cx="302374" cy="237744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0" name="Flecha: hacia abajo 39">
            <a:extLst>
              <a:ext uri="{FF2B5EF4-FFF2-40B4-BE49-F238E27FC236}">
                <a16:creationId xmlns:a16="http://schemas.microsoft.com/office/drawing/2014/main" id="{8F57CCCF-F506-2609-2D45-0306C4B1FEF1}"/>
              </a:ext>
            </a:extLst>
          </p:cNvPr>
          <p:cNvSpPr/>
          <p:nvPr/>
        </p:nvSpPr>
        <p:spPr>
          <a:xfrm rot="16200000">
            <a:off x="9022703" y="1998833"/>
            <a:ext cx="302374" cy="237744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1" name="Flecha: hacia abajo 40">
            <a:extLst>
              <a:ext uri="{FF2B5EF4-FFF2-40B4-BE49-F238E27FC236}">
                <a16:creationId xmlns:a16="http://schemas.microsoft.com/office/drawing/2014/main" id="{CCA99EBD-CD3F-D78D-F0EE-2F92696727AF}"/>
              </a:ext>
            </a:extLst>
          </p:cNvPr>
          <p:cNvSpPr/>
          <p:nvPr/>
        </p:nvSpPr>
        <p:spPr>
          <a:xfrm rot="16200000">
            <a:off x="9022703" y="2741983"/>
            <a:ext cx="302374" cy="237744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2" name="Flecha: hacia abajo 41">
            <a:extLst>
              <a:ext uri="{FF2B5EF4-FFF2-40B4-BE49-F238E27FC236}">
                <a16:creationId xmlns:a16="http://schemas.microsoft.com/office/drawing/2014/main" id="{6F6FA9F3-6F0C-EB0D-1CC7-FC9438398716}"/>
              </a:ext>
            </a:extLst>
          </p:cNvPr>
          <p:cNvSpPr/>
          <p:nvPr/>
        </p:nvSpPr>
        <p:spPr>
          <a:xfrm rot="16200000">
            <a:off x="9022703" y="3252589"/>
            <a:ext cx="302374" cy="237744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3" name="Flecha: hacia abajo 42">
            <a:extLst>
              <a:ext uri="{FF2B5EF4-FFF2-40B4-BE49-F238E27FC236}">
                <a16:creationId xmlns:a16="http://schemas.microsoft.com/office/drawing/2014/main" id="{91FFA235-9199-6F30-BA7A-8455FE8A4F35}"/>
              </a:ext>
            </a:extLst>
          </p:cNvPr>
          <p:cNvSpPr/>
          <p:nvPr/>
        </p:nvSpPr>
        <p:spPr>
          <a:xfrm rot="16200000">
            <a:off x="9022703" y="3928307"/>
            <a:ext cx="302374" cy="237744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5" name="Flecha: hacia abajo 44">
            <a:extLst>
              <a:ext uri="{FF2B5EF4-FFF2-40B4-BE49-F238E27FC236}">
                <a16:creationId xmlns:a16="http://schemas.microsoft.com/office/drawing/2014/main" id="{8E463C36-4525-675F-2B1E-238CE2372718}"/>
              </a:ext>
            </a:extLst>
          </p:cNvPr>
          <p:cNvSpPr/>
          <p:nvPr/>
        </p:nvSpPr>
        <p:spPr>
          <a:xfrm rot="16200000">
            <a:off x="9022703" y="4825625"/>
            <a:ext cx="302374" cy="237744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46" name="Flecha: hacia abajo 45">
            <a:extLst>
              <a:ext uri="{FF2B5EF4-FFF2-40B4-BE49-F238E27FC236}">
                <a16:creationId xmlns:a16="http://schemas.microsoft.com/office/drawing/2014/main" id="{768D3B79-F31B-678F-0FB8-2EAB389CDD13}"/>
              </a:ext>
            </a:extLst>
          </p:cNvPr>
          <p:cNvSpPr/>
          <p:nvPr/>
        </p:nvSpPr>
        <p:spPr>
          <a:xfrm>
            <a:off x="7939192" y="4239997"/>
            <a:ext cx="442808" cy="523940"/>
          </a:xfrm>
          <a:prstGeom prst="downArrow">
            <a:avLst/>
          </a:prstGeom>
          <a:solidFill>
            <a:schemeClr val="tx2"/>
          </a:solidFill>
          <a:ln w="19050">
            <a:solidFill>
              <a:srgbClr val="27225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50" name="Marcador de contenido 1">
            <a:extLst>
              <a:ext uri="{FF2B5EF4-FFF2-40B4-BE49-F238E27FC236}">
                <a16:creationId xmlns:a16="http://schemas.microsoft.com/office/drawing/2014/main" id="{5E6853F8-B12F-E2C9-B99D-7534582B6E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8536" y="1150250"/>
            <a:ext cx="6372992" cy="2242420"/>
          </a:xfrm>
        </p:spPr>
        <p:txBody>
          <a:bodyPr>
            <a:normAutofit fontScale="85000" lnSpcReduction="10000"/>
          </a:bodyPr>
          <a:lstStyle/>
          <a:p>
            <a:r>
              <a:rPr lang="es-ES" sz="2300" dirty="0"/>
              <a:t>Objetivo: Elaboración de una Estrategia Tecnológica Vasca en materia de CCUS</a:t>
            </a:r>
          </a:p>
          <a:p>
            <a:pPr lvl="1"/>
            <a:r>
              <a:rPr lang="es-ES" sz="2100" dirty="0" err="1"/>
              <a:t>Coodinador</a:t>
            </a:r>
            <a:r>
              <a:rPr lang="es-ES" sz="2100" dirty="0"/>
              <a:t>: </a:t>
            </a:r>
            <a:r>
              <a:rPr lang="es-ES" sz="2100" dirty="0" err="1"/>
              <a:t>Aclima</a:t>
            </a:r>
            <a:r>
              <a:rPr lang="es-ES" sz="2100" dirty="0"/>
              <a:t>, </a:t>
            </a:r>
            <a:r>
              <a:rPr lang="es-ES" sz="2100" dirty="0" err="1"/>
              <a:t>Basque</a:t>
            </a:r>
            <a:r>
              <a:rPr lang="es-ES" sz="2100" dirty="0"/>
              <a:t> </a:t>
            </a:r>
            <a:r>
              <a:rPr lang="es-ES" sz="2100" dirty="0" err="1"/>
              <a:t>Environment</a:t>
            </a:r>
            <a:r>
              <a:rPr lang="es-ES" sz="2100" dirty="0"/>
              <a:t> </a:t>
            </a:r>
            <a:r>
              <a:rPr lang="es-ES" sz="2100" dirty="0" err="1"/>
              <a:t>Cluster</a:t>
            </a:r>
            <a:endParaRPr lang="es-ES" sz="2100" dirty="0"/>
          </a:p>
          <a:p>
            <a:pPr lvl="1"/>
            <a:r>
              <a:rPr lang="es-ES" sz="2100" dirty="0"/>
              <a:t>Secretaría Técnica: SENER Ingeniería y Sistemas </a:t>
            </a:r>
          </a:p>
          <a:p>
            <a:pPr lvl="1"/>
            <a:r>
              <a:rPr lang="es-ES" sz="2100" dirty="0"/>
              <a:t>Financiación: Programa ELKARTEK (EJ-GV)</a:t>
            </a:r>
          </a:p>
          <a:p>
            <a:pPr marL="0" lvl="1" indent="0">
              <a:spcBef>
                <a:spcPts val="1000"/>
              </a:spcBef>
              <a:spcAft>
                <a:spcPts val="1200"/>
              </a:spcAft>
              <a:buNone/>
            </a:pPr>
            <a:r>
              <a:rPr lang="es-ES" sz="2300" dirty="0"/>
              <a:t>Neutralidad climática en 2050, apoyándose en la captura y gestión industrial del CO₂ como pilar clave</a:t>
            </a:r>
          </a:p>
        </p:txBody>
      </p:sp>
      <p:pic>
        <p:nvPicPr>
          <p:cNvPr id="15" name="Imagen 14" descr="Imagen que contiene Cuadrado&#10;&#10;El contenido generado por IA puede ser incorrecto.">
            <a:extLst>
              <a:ext uri="{FF2B5EF4-FFF2-40B4-BE49-F238E27FC236}">
                <a16:creationId xmlns:a16="http://schemas.microsoft.com/office/drawing/2014/main" id="{9405764A-382E-991B-F716-C37B50D2BCF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8664"/>
            <a:ext cx="6980700" cy="3221861"/>
          </a:xfrm>
          <a:prstGeom prst="rect">
            <a:avLst/>
          </a:prstGeom>
        </p:spPr>
      </p:pic>
      <p:sp>
        <p:nvSpPr>
          <p:cNvPr id="14" name="Título 12">
            <a:extLst>
              <a:ext uri="{FF2B5EF4-FFF2-40B4-BE49-F238E27FC236}">
                <a16:creationId xmlns:a16="http://schemas.microsoft.com/office/drawing/2014/main" id="{2EE1EF15-1A8A-8A45-7386-157D69C6D56B}"/>
              </a:ext>
            </a:extLst>
          </p:cNvPr>
          <p:cNvSpPr txBox="1">
            <a:spLocks/>
          </p:cNvSpPr>
          <p:nvPr/>
        </p:nvSpPr>
        <p:spPr>
          <a:xfrm>
            <a:off x="6980700" y="163534"/>
            <a:ext cx="5210580" cy="136002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spc="-150">
                <a:solidFill>
                  <a:schemeClr val="bg1"/>
                </a:solidFill>
                <a:latin typeface="DM Sans ExtraLight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s-ES" sz="3200" dirty="0"/>
              <a:t>PROYECTO CO₂CAPTURE</a:t>
            </a:r>
            <a:br>
              <a:rPr lang="es-ES" sz="2400" dirty="0"/>
            </a:br>
            <a:endParaRPr lang="es-ES" sz="2400" dirty="0"/>
          </a:p>
        </p:txBody>
      </p:sp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AA21ADC7-F060-2319-15DF-C08E399A46CB}"/>
              </a:ext>
            </a:extLst>
          </p:cNvPr>
          <p:cNvSpPr/>
          <p:nvPr/>
        </p:nvSpPr>
        <p:spPr>
          <a:xfrm>
            <a:off x="9429745" y="5320690"/>
            <a:ext cx="2283717" cy="612929"/>
          </a:xfrm>
          <a:prstGeom prst="roundRect">
            <a:avLst/>
          </a:prstGeom>
          <a:solidFill>
            <a:srgbClr val="5BE094"/>
          </a:solidFill>
          <a:ln w="1905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r>
              <a:rPr lang="es-ES" sz="1000" b="1" dirty="0">
                <a:solidFill>
                  <a:schemeClr val="tx1"/>
                </a:solidFill>
                <a:latin typeface="DM Sans" pitchFamily="2" charset="0"/>
              </a:rPr>
              <a:t>T 3.2 – Organización de un foro de encuentro entre la oferta y la demanda tecnológica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605D9EA0-EC02-CAD8-F709-00B0ED4A9A53}"/>
              </a:ext>
            </a:extLst>
          </p:cNvPr>
          <p:cNvSpPr/>
          <p:nvPr/>
        </p:nvSpPr>
        <p:spPr>
          <a:xfrm>
            <a:off x="9429744" y="6007168"/>
            <a:ext cx="2283717" cy="612929"/>
          </a:xfrm>
          <a:prstGeom prst="roundRect">
            <a:avLst/>
          </a:prstGeom>
          <a:solidFill>
            <a:srgbClr val="5BE094"/>
          </a:solidFill>
          <a:ln w="19050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r>
              <a:rPr lang="es-ES" sz="1000" b="1" dirty="0">
                <a:solidFill>
                  <a:schemeClr val="tx1"/>
                </a:solidFill>
                <a:latin typeface="DM Sans" pitchFamily="2" charset="0"/>
              </a:rPr>
              <a:t>T 3.3 –  Elaboración de la Estrategia Tecnológica Vasca en materia de CCUS</a:t>
            </a:r>
          </a:p>
        </p:txBody>
      </p:sp>
      <p:sp>
        <p:nvSpPr>
          <p:cNvPr id="23" name="Flecha: hacia abajo 22">
            <a:extLst>
              <a:ext uri="{FF2B5EF4-FFF2-40B4-BE49-F238E27FC236}">
                <a16:creationId xmlns:a16="http://schemas.microsoft.com/office/drawing/2014/main" id="{F0AD5592-F648-A9C1-41C8-C7A305D6FA5B}"/>
              </a:ext>
            </a:extLst>
          </p:cNvPr>
          <p:cNvSpPr/>
          <p:nvPr/>
        </p:nvSpPr>
        <p:spPr>
          <a:xfrm rot="16200000">
            <a:off x="9030519" y="5531076"/>
            <a:ext cx="302374" cy="237744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25" name="Flecha: hacia abajo 24">
            <a:extLst>
              <a:ext uri="{FF2B5EF4-FFF2-40B4-BE49-F238E27FC236}">
                <a16:creationId xmlns:a16="http://schemas.microsoft.com/office/drawing/2014/main" id="{B77A4F8C-1CD6-20ED-E5AC-1D3C30B035D4}"/>
              </a:ext>
            </a:extLst>
          </p:cNvPr>
          <p:cNvSpPr/>
          <p:nvPr/>
        </p:nvSpPr>
        <p:spPr>
          <a:xfrm rot="16200000">
            <a:off x="9056231" y="6192869"/>
            <a:ext cx="302374" cy="237744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997494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BA2440-D45F-FE69-FB5B-C9ABBD7E8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Mapa&#10;&#10;El contenido generado por IA puede ser incorrecto.">
            <a:extLst>
              <a:ext uri="{FF2B5EF4-FFF2-40B4-BE49-F238E27FC236}">
                <a16:creationId xmlns:a16="http://schemas.microsoft.com/office/drawing/2014/main" id="{4A3267F5-6B17-C399-C063-9B346F921A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31"/>
          <a:stretch>
            <a:fillRect/>
          </a:stretch>
        </p:blipFill>
        <p:spPr>
          <a:xfrm>
            <a:off x="5658841" y="1548883"/>
            <a:ext cx="5050077" cy="4555941"/>
          </a:xfrm>
          <a:prstGeom prst="rect">
            <a:avLst/>
          </a:prstGeom>
        </p:spPr>
      </p:pic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4B4E2A1D-4C51-F043-26F2-9601B7EF35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816" y="1825625"/>
            <a:ext cx="5047488" cy="4351338"/>
          </a:xfrm>
        </p:spPr>
        <p:txBody>
          <a:bodyPr>
            <a:normAutofit/>
          </a:bodyPr>
          <a:lstStyle/>
          <a:p>
            <a:r>
              <a:rPr lang="es-ES" dirty="0"/>
              <a:t>Estimación de la capacidad de captura de CO₂ en Euskadi:</a:t>
            </a:r>
          </a:p>
          <a:p>
            <a:pPr lvl="1"/>
            <a:r>
              <a:rPr lang="es-ES" dirty="0"/>
              <a:t>EU ETS + Emisiones de CO₂ de origen biogénico</a:t>
            </a:r>
          </a:p>
          <a:p>
            <a:pPr lvl="1"/>
            <a:r>
              <a:rPr lang="es-ES" dirty="0"/>
              <a:t>Identificación de sectores clave</a:t>
            </a:r>
          </a:p>
          <a:p>
            <a:pPr lvl="1"/>
            <a:r>
              <a:rPr lang="es-ES" dirty="0"/>
              <a:t>Metodología: 4 escenarios con diferentes grados de ambición</a:t>
            </a:r>
          </a:p>
          <a:p>
            <a:r>
              <a:rPr lang="es-ES" dirty="0"/>
              <a:t>En el escenario más conservador se estima un potencial de captura del orden de 1,16 </a:t>
            </a:r>
            <a:r>
              <a:rPr lang="es-ES" dirty="0" err="1"/>
              <a:t>MtCO</a:t>
            </a:r>
            <a:r>
              <a:rPr lang="es-ES" dirty="0"/>
              <a:t>₂/año. En el escenario más optimista ascendería a 3,18 </a:t>
            </a:r>
            <a:r>
              <a:rPr lang="es-ES" dirty="0" err="1"/>
              <a:t>MtCO</a:t>
            </a:r>
            <a:r>
              <a:rPr lang="es-ES" dirty="0"/>
              <a:t>₂/año capturadas en Euskadi.</a:t>
            </a:r>
          </a:p>
          <a:p>
            <a:endParaRPr lang="es-ES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ACB16C1B-9117-DC68-FF51-AD53F6C14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RESULTADOS: Potencial de captura de CO₂</a:t>
            </a:r>
          </a:p>
        </p:txBody>
      </p:sp>
    </p:spTree>
    <p:extLst>
      <p:ext uri="{BB962C8B-B14F-4D97-AF65-F5344CB8AC3E}">
        <p14:creationId xmlns:p14="http://schemas.microsoft.com/office/powerpoint/2010/main" val="138686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E7FD87-2DA7-3EAA-3410-837AD2DBA0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Mapa&#10;&#10;El contenido generado por IA puede ser incorrecto.">
            <a:extLst>
              <a:ext uri="{FF2B5EF4-FFF2-40B4-BE49-F238E27FC236}">
                <a16:creationId xmlns:a16="http://schemas.microsoft.com/office/drawing/2014/main" id="{88D9CE8E-8047-5CB9-A8EA-A304C41D9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625" y="1413822"/>
            <a:ext cx="5185466" cy="4529078"/>
          </a:xfrm>
          <a:prstGeom prst="rect">
            <a:avLst/>
          </a:prstGeom>
        </p:spPr>
      </p:pic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29E041C5-A162-8172-C870-779A5A06CB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816" y="1825625"/>
            <a:ext cx="5047488" cy="4351338"/>
          </a:xfrm>
        </p:spPr>
        <p:txBody>
          <a:bodyPr>
            <a:normAutofit lnSpcReduction="10000"/>
          </a:bodyPr>
          <a:lstStyle/>
          <a:p>
            <a:r>
              <a:rPr lang="es-ES" dirty="0"/>
              <a:t>Análisis de potenciales usos y captura clave para identificar </a:t>
            </a:r>
            <a:r>
              <a:rPr lang="es-ES" dirty="0" err="1"/>
              <a:t>hubs</a:t>
            </a:r>
            <a:r>
              <a:rPr lang="es-ES" dirty="0"/>
              <a:t> de CO₂</a:t>
            </a:r>
          </a:p>
          <a:p>
            <a:pPr lvl="1"/>
            <a:r>
              <a:rPr lang="es-ES" dirty="0"/>
              <a:t>Metodología: 4 escenarios para la estimación del potencial uso y almacenamiento del CO₂ capturado</a:t>
            </a:r>
          </a:p>
          <a:p>
            <a:pPr lvl="1"/>
            <a:r>
              <a:rPr lang="es-ES" dirty="0"/>
              <a:t>Reparto europeo como referencia: 45% almacenamiento + 55% usos </a:t>
            </a:r>
          </a:p>
          <a:p>
            <a:pPr lvl="1"/>
            <a:r>
              <a:rPr lang="es-ES" dirty="0"/>
              <a:t>Priorización del CO₂ biogénico: E-</a:t>
            </a:r>
            <a:r>
              <a:rPr lang="es-ES" dirty="0" err="1"/>
              <a:t>fuels</a:t>
            </a:r>
            <a:r>
              <a:rPr lang="es-ES" dirty="0"/>
              <a:t> y otros usos actuales.</a:t>
            </a:r>
          </a:p>
          <a:p>
            <a:pPr lvl="1"/>
            <a:r>
              <a:rPr lang="es-ES" dirty="0"/>
              <a:t>CO₂ no biogénico: mineralización, y almacenamiento.</a:t>
            </a:r>
          </a:p>
          <a:p>
            <a:pPr lvl="1"/>
            <a:r>
              <a:rPr lang="es-ES" dirty="0"/>
              <a:t>Menor peso de producción de productos químicos en Euskadi</a:t>
            </a:r>
          </a:p>
          <a:p>
            <a:pPr lvl="1"/>
            <a:r>
              <a:rPr lang="es-ES" dirty="0"/>
              <a:t>Almacenamiento: PYCASSO, Mar del Norte, Cuenca del Ebro (futuro), etc. 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B1EC38E1-EBE0-135F-87FF-8F70735CB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RESULTADOS: Potencial de valorización del CO₂</a:t>
            </a:r>
          </a:p>
        </p:txBody>
      </p:sp>
      <p:pic>
        <p:nvPicPr>
          <p:cNvPr id="9" name="Imagen 8" descr="Mapa&#10;&#10;El contenido generado por IA puede ser incorrecto.">
            <a:extLst>
              <a:ext uri="{FF2B5EF4-FFF2-40B4-BE49-F238E27FC236}">
                <a16:creationId xmlns:a16="http://schemas.microsoft.com/office/drawing/2014/main" id="{9BE8E8E2-D3C8-A9B1-4FA0-D242F0E7E8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1"/>
          <a:stretch>
            <a:fillRect/>
          </a:stretch>
        </p:blipFill>
        <p:spPr>
          <a:xfrm>
            <a:off x="5754625" y="1825625"/>
            <a:ext cx="5185465" cy="4351339"/>
          </a:xfrm>
          <a:prstGeom prst="rect">
            <a:avLst/>
          </a:prstGeom>
        </p:spPr>
      </p:pic>
      <p:sp>
        <p:nvSpPr>
          <p:cNvPr id="10" name="Elipse 9">
            <a:extLst>
              <a:ext uri="{FF2B5EF4-FFF2-40B4-BE49-F238E27FC236}">
                <a16:creationId xmlns:a16="http://schemas.microsoft.com/office/drawing/2014/main" id="{CFD3D7E5-E38A-9532-0DD4-573AD61BAE4A}"/>
              </a:ext>
            </a:extLst>
          </p:cNvPr>
          <p:cNvSpPr/>
          <p:nvPr/>
        </p:nvSpPr>
        <p:spPr>
          <a:xfrm rot="1507514">
            <a:off x="6297321" y="2488335"/>
            <a:ext cx="2804231" cy="1231745"/>
          </a:xfrm>
          <a:prstGeom prst="ellipse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0ADF011A-7A98-BA0B-191D-A00D21C7DF17}"/>
              </a:ext>
            </a:extLst>
          </p:cNvPr>
          <p:cNvSpPr/>
          <p:nvPr/>
        </p:nvSpPr>
        <p:spPr>
          <a:xfrm rot="6803966">
            <a:off x="9329799" y="2758627"/>
            <a:ext cx="1484441" cy="803769"/>
          </a:xfrm>
          <a:prstGeom prst="ellipse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604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70F1D-CA1C-54CE-AB00-CEBE4564D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Diagrama&#10;&#10;El contenido generado por IA puede ser incorrecto.">
            <a:extLst>
              <a:ext uri="{FF2B5EF4-FFF2-40B4-BE49-F238E27FC236}">
                <a16:creationId xmlns:a16="http://schemas.microsoft.com/office/drawing/2014/main" id="{2A229AA4-247C-BE0B-DB79-B6B6D769C2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0" t="3797" r="6080" b="7288"/>
          <a:stretch>
            <a:fillRect/>
          </a:stretch>
        </p:blipFill>
        <p:spPr>
          <a:xfrm>
            <a:off x="5754624" y="1453896"/>
            <a:ext cx="5483002" cy="4723067"/>
          </a:xfrm>
          <a:prstGeom prst="rect">
            <a:avLst/>
          </a:prstGeom>
        </p:spPr>
      </p:pic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1B4AF4BB-27B9-06FE-EC90-DD0EFFC7D6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816" y="1825625"/>
            <a:ext cx="5047488" cy="4351338"/>
          </a:xfrm>
        </p:spPr>
        <p:txBody>
          <a:bodyPr>
            <a:normAutofit/>
          </a:bodyPr>
          <a:lstStyle/>
          <a:p>
            <a:r>
              <a:rPr lang="es-ES" dirty="0"/>
              <a:t>Posible red de transporte de CO₂ en Euskadi:</a:t>
            </a:r>
          </a:p>
          <a:p>
            <a:pPr lvl="1"/>
            <a:r>
              <a:rPr lang="es-ES" dirty="0" err="1"/>
              <a:t>Hubs</a:t>
            </a:r>
            <a:r>
              <a:rPr lang="es-ES" dirty="0"/>
              <a:t> logísticos</a:t>
            </a:r>
          </a:p>
          <a:p>
            <a:pPr lvl="1"/>
            <a:r>
              <a:rPr lang="es-ES" dirty="0"/>
              <a:t>Posible </a:t>
            </a:r>
            <a:r>
              <a:rPr lang="es-ES" dirty="0" err="1"/>
              <a:t>CO₂ducto</a:t>
            </a:r>
            <a:r>
              <a:rPr lang="es-ES" dirty="0"/>
              <a:t> similar a la red de gas natural</a:t>
            </a:r>
          </a:p>
          <a:p>
            <a:pPr lvl="1"/>
            <a:r>
              <a:rPr lang="es-ES" dirty="0"/>
              <a:t>Transporte multimodal como solución puente (red ferroviaria, marítimo y/o carretera)</a:t>
            </a:r>
          </a:p>
          <a:p>
            <a:pPr lvl="1"/>
            <a:r>
              <a:rPr lang="es-ES" dirty="0"/>
              <a:t>Terminal de CO₂ en el Puerto de Bilbao</a:t>
            </a:r>
          </a:p>
          <a:p>
            <a:pPr lvl="1"/>
            <a:r>
              <a:rPr lang="es-ES" dirty="0"/>
              <a:t>Almacenamiento temporal (tanques) y permanente (PYCASSO, Mar del Norte y área potencial de almacenamiento identificada por el IGME)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8C97F625-15F8-4EDA-1610-CBE9AD490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RESULTADOS: Infraestructura y logística</a:t>
            </a:r>
          </a:p>
        </p:txBody>
      </p:sp>
    </p:spTree>
    <p:extLst>
      <p:ext uri="{BB962C8B-B14F-4D97-AF65-F5344CB8AC3E}">
        <p14:creationId xmlns:p14="http://schemas.microsoft.com/office/powerpoint/2010/main" val="3530128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74114962-562A-1015-6F47-F9866E3EAA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816" y="1825625"/>
            <a:ext cx="5386959" cy="4351338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dirty="0" err="1"/>
              <a:t>Decarbon</a:t>
            </a:r>
            <a:r>
              <a:rPr lang="es-ES" dirty="0"/>
              <a:t> Hub </a:t>
            </a:r>
          </a:p>
          <a:p>
            <a:endParaRPr lang="es-ES" sz="3200" dirty="0"/>
          </a:p>
          <a:p>
            <a:pPr algn="r"/>
            <a:r>
              <a:rPr lang="es-ES" sz="1600" dirty="0"/>
              <a:t>03/10/2025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95085C-7D85-8DAE-A8FE-22B3F6CB23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72225" y="1825625"/>
            <a:ext cx="5386959" cy="4351338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s-ES" dirty="0"/>
              <a:t>Grupo de Trabajo de Descarbonización</a:t>
            </a:r>
          </a:p>
          <a:p>
            <a:pPr algn="r"/>
            <a:r>
              <a:rPr lang="es-ES" sz="1800" dirty="0"/>
              <a:t>11/12/2025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E8679F6D-2AF1-5948-D308-040B3C54F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816" y="365125"/>
            <a:ext cx="11326368" cy="1325563"/>
          </a:xfrm>
        </p:spPr>
        <p:txBody>
          <a:bodyPr>
            <a:normAutofit/>
          </a:bodyPr>
          <a:lstStyle/>
          <a:p>
            <a:r>
              <a:rPr lang="es-ES" dirty="0"/>
              <a:t>RESULTADOS - Fase 3: Definición de una Estrategia Tecnológica Vasca en materia de CCUS </a:t>
            </a:r>
          </a:p>
        </p:txBody>
      </p:sp>
      <p:pic>
        <p:nvPicPr>
          <p:cNvPr id="8" name="Imagen 7" descr="Un grupo de personas en un salón&#10;&#10;El contenido generado por IA puede ser incorrecto.">
            <a:extLst>
              <a:ext uri="{FF2B5EF4-FFF2-40B4-BE49-F238E27FC236}">
                <a16:creationId xmlns:a16="http://schemas.microsoft.com/office/drawing/2014/main" id="{22641E09-B06E-DF3C-00FE-D780E364CA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409" y="3377185"/>
            <a:ext cx="4490365" cy="2767012"/>
          </a:xfrm>
          <a:prstGeom prst="rect">
            <a:avLst/>
          </a:prstGeom>
        </p:spPr>
      </p:pic>
      <p:pic>
        <p:nvPicPr>
          <p:cNvPr id="6" name="Imagen 5" descr="Hombre parado frente a una pantalla&#10;&#10;El contenido generado por IA puede ser incorrecto.">
            <a:extLst>
              <a:ext uri="{FF2B5EF4-FFF2-40B4-BE49-F238E27FC236}">
                <a16:creationId xmlns:a16="http://schemas.microsoft.com/office/drawing/2014/main" id="{F73BE573-2BB8-861F-D5A9-8B86B3EF9B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37"/>
          <a:stretch>
            <a:fillRect/>
          </a:stretch>
        </p:blipFill>
        <p:spPr>
          <a:xfrm>
            <a:off x="432815" y="2294288"/>
            <a:ext cx="3110485" cy="2577528"/>
          </a:xfrm>
          <a:prstGeom prst="rect">
            <a:avLst/>
          </a:prstGeom>
        </p:spPr>
      </p:pic>
      <p:pic>
        <p:nvPicPr>
          <p:cNvPr id="10" name="Imagen 9" descr="Un grupo de personas en un salón de clases&#10;&#10;El contenido generado por IA puede ser incorrecto.">
            <a:extLst>
              <a:ext uri="{FF2B5EF4-FFF2-40B4-BE49-F238E27FC236}">
                <a16:creationId xmlns:a16="http://schemas.microsoft.com/office/drawing/2014/main" id="{8D797781-F12E-8D2A-E9F2-10F8243007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25" y="2697480"/>
            <a:ext cx="5386959" cy="344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672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7808A45-6F5A-EA22-25E8-81871AADA9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4000" dirty="0"/>
              <a:t>CONCLUSIONES</a:t>
            </a:r>
          </a:p>
          <a:p>
            <a:r>
              <a:rPr lang="es-ES" dirty="0"/>
              <a:t>La captura, uso y almacenamiento de carbono no debe verse solo como una obligación para cumplir con los objetivos climáticos, sino como una palanca de competitividad, innovación y reindustrialización para Euskadi.</a:t>
            </a:r>
          </a:p>
          <a:p>
            <a:r>
              <a:rPr lang="es-ES" dirty="0"/>
              <a:t>Medidas necesarias:</a:t>
            </a:r>
          </a:p>
          <a:p>
            <a:pPr lvl="1"/>
            <a:r>
              <a:rPr lang="es-ES" dirty="0"/>
              <a:t>Marco regulatorio</a:t>
            </a:r>
          </a:p>
          <a:p>
            <a:pPr lvl="1"/>
            <a:r>
              <a:rPr lang="es-ES" dirty="0"/>
              <a:t>Modelo de negocio sostenible</a:t>
            </a:r>
          </a:p>
          <a:p>
            <a:pPr lvl="1"/>
            <a:r>
              <a:rPr lang="es-ES" dirty="0"/>
              <a:t>Infraestructura</a:t>
            </a:r>
          </a:p>
          <a:p>
            <a:pPr lvl="1"/>
            <a:r>
              <a:rPr lang="es-ES" dirty="0"/>
              <a:t>Capacidades tecnológicas</a:t>
            </a:r>
          </a:p>
          <a:p>
            <a:pPr lvl="1"/>
            <a:r>
              <a:rPr lang="es-ES" dirty="0"/>
              <a:t>Formación </a:t>
            </a:r>
          </a:p>
          <a:p>
            <a:pPr lvl="1"/>
            <a:r>
              <a:rPr lang="es-ES" dirty="0"/>
              <a:t>Sensibilización social</a:t>
            </a:r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EC4665C3-4EC8-935D-4D7D-577D4B6AB4F9}"/>
              </a:ext>
            </a:extLst>
          </p:cNvPr>
          <p:cNvSpPr/>
          <p:nvPr/>
        </p:nvSpPr>
        <p:spPr>
          <a:xfrm>
            <a:off x="5411724" y="210312"/>
            <a:ext cx="6539484" cy="1394372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Rectángulo 48">
            <a:extLst>
              <a:ext uri="{FF2B5EF4-FFF2-40B4-BE49-F238E27FC236}">
                <a16:creationId xmlns:a16="http://schemas.microsoft.com/office/drawing/2014/main" id="{EDC4EBAE-06A4-F2B9-D0D8-B498DFCB14C4}"/>
              </a:ext>
            </a:extLst>
          </p:cNvPr>
          <p:cNvSpPr/>
          <p:nvPr/>
        </p:nvSpPr>
        <p:spPr>
          <a:xfrm>
            <a:off x="5411724" y="1711569"/>
            <a:ext cx="4363212" cy="1685996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4" name="Picture 6" descr="CALERA DE ALZO - CALCINOR. Minerales industriales">
            <a:extLst>
              <a:ext uri="{FF2B5EF4-FFF2-40B4-BE49-F238E27FC236}">
                <a16:creationId xmlns:a16="http://schemas.microsoft.com/office/drawing/2014/main" id="{E705E940-93F3-4FDB-94B4-B09FA92B21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7" t="29600" r="5328" b="11655"/>
          <a:stretch/>
        </p:blipFill>
        <p:spPr bwMode="auto">
          <a:xfrm>
            <a:off x="7937852" y="281795"/>
            <a:ext cx="866930" cy="346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14" descr="Zabalgarbi: una apuesta hacia la reducción de gases y la eficiencia ...">
            <a:extLst>
              <a:ext uri="{FF2B5EF4-FFF2-40B4-BE49-F238E27FC236}">
                <a16:creationId xmlns:a16="http://schemas.microsoft.com/office/drawing/2014/main" id="{3BE40B68-248A-BBCB-A2E7-A121ACFA29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9" r="17341"/>
          <a:stretch/>
        </p:blipFill>
        <p:spPr bwMode="auto">
          <a:xfrm>
            <a:off x="9618665" y="1178977"/>
            <a:ext cx="747990" cy="229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Imagen 59">
            <a:extLst>
              <a:ext uri="{FF2B5EF4-FFF2-40B4-BE49-F238E27FC236}">
                <a16:creationId xmlns:a16="http://schemas.microsoft.com/office/drawing/2014/main" id="{5A81C6DD-2674-9C10-F2A5-D8858B8D962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3565" b="19790"/>
          <a:stretch/>
        </p:blipFill>
        <p:spPr>
          <a:xfrm>
            <a:off x="8121350" y="1023260"/>
            <a:ext cx="562330" cy="171757"/>
          </a:xfrm>
          <a:prstGeom prst="rect">
            <a:avLst/>
          </a:prstGeom>
        </p:spPr>
      </p:pic>
      <p:pic>
        <p:nvPicPr>
          <p:cNvPr id="61" name="Picture 24" descr="Munksjö">
            <a:extLst>
              <a:ext uri="{FF2B5EF4-FFF2-40B4-BE49-F238E27FC236}">
                <a16:creationId xmlns:a16="http://schemas.microsoft.com/office/drawing/2014/main" id="{61A164E9-B436-0ABF-D4E2-61C6D95822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537" y="588850"/>
            <a:ext cx="652935" cy="166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6" descr="Smurfit Kappa Logo Download png">
            <a:extLst>
              <a:ext uri="{FF2B5EF4-FFF2-40B4-BE49-F238E27FC236}">
                <a16:creationId xmlns:a16="http://schemas.microsoft.com/office/drawing/2014/main" id="{4724F145-7C62-DDD8-4A73-41642C5B9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599" y="770268"/>
            <a:ext cx="695201" cy="19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Imagen 63">
            <a:extLst>
              <a:ext uri="{FF2B5EF4-FFF2-40B4-BE49-F238E27FC236}">
                <a16:creationId xmlns:a16="http://schemas.microsoft.com/office/drawing/2014/main" id="{697985E3-DE90-9388-7942-2AF8B4A48B3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06325" y="1161954"/>
            <a:ext cx="737238" cy="250813"/>
          </a:xfrm>
          <a:prstGeom prst="rect">
            <a:avLst/>
          </a:prstGeom>
        </p:spPr>
      </p:pic>
      <p:pic>
        <p:nvPicPr>
          <p:cNvPr id="66" name="Picture 2" descr="Resultado de imagen de aiala vidrio">
            <a:extLst>
              <a:ext uri="{FF2B5EF4-FFF2-40B4-BE49-F238E27FC236}">
                <a16:creationId xmlns:a16="http://schemas.microsoft.com/office/drawing/2014/main" id="{D0C0CAE8-BB6E-6CF2-6048-BC829942AF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2790" y="229538"/>
            <a:ext cx="500299" cy="471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8" descr="Vicrila | Comprometidos a la innovación, calidad y servicio ...">
            <a:extLst>
              <a:ext uri="{FF2B5EF4-FFF2-40B4-BE49-F238E27FC236}">
                <a16:creationId xmlns:a16="http://schemas.microsoft.com/office/drawing/2014/main" id="{C22017D1-7613-5361-D895-7E67C5BE4D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7" t="18484" r="19987" b="22080"/>
          <a:stretch/>
        </p:blipFill>
        <p:spPr bwMode="auto">
          <a:xfrm>
            <a:off x="8090895" y="1201565"/>
            <a:ext cx="342857" cy="33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Iberdrola Logo and symbol, meaning, history, PNG">
            <a:extLst>
              <a:ext uri="{FF2B5EF4-FFF2-40B4-BE49-F238E27FC236}">
                <a16:creationId xmlns:a16="http://schemas.microsoft.com/office/drawing/2014/main" id="{A916D5E8-0F1D-4C8C-E6B6-419EB934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250" y="590425"/>
            <a:ext cx="662171" cy="372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10" descr="3S - Gestión Integral Energía">
            <a:extLst>
              <a:ext uri="{FF2B5EF4-FFF2-40B4-BE49-F238E27FC236}">
                <a16:creationId xmlns:a16="http://schemas.microsoft.com/office/drawing/2014/main" id="{BFB830CF-864B-F389-A67A-99BAB4722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042" y="1249016"/>
            <a:ext cx="606469" cy="28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6" descr="Bridgestone Hispania Manufacturing, S.L. | Uniport Bilbao">
            <a:extLst>
              <a:ext uri="{FF2B5EF4-FFF2-40B4-BE49-F238E27FC236}">
                <a16:creationId xmlns:a16="http://schemas.microsoft.com/office/drawing/2014/main" id="{00489140-BDF1-744E-7913-17123761A6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2" t="34498" r="8713" b="35052"/>
          <a:stretch/>
        </p:blipFill>
        <p:spPr bwMode="auto">
          <a:xfrm>
            <a:off x="9550949" y="279053"/>
            <a:ext cx="794612" cy="17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21980A45-4ED9-5E88-F6DB-466AA37171F3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l="10101"/>
          <a:stretch>
            <a:fillRect/>
          </a:stretch>
        </p:blipFill>
        <p:spPr>
          <a:xfrm>
            <a:off x="10376282" y="1178923"/>
            <a:ext cx="549624" cy="373084"/>
          </a:xfrm>
          <a:prstGeom prst="rect">
            <a:avLst/>
          </a:prstGeom>
        </p:spPr>
      </p:pic>
      <p:pic>
        <p:nvPicPr>
          <p:cNvPr id="82" name="Picture 2" descr="ArcelorMittal logo - CliffMeidl.com">
            <a:extLst>
              <a:ext uri="{FF2B5EF4-FFF2-40B4-BE49-F238E27FC236}">
                <a16:creationId xmlns:a16="http://schemas.microsoft.com/office/drawing/2014/main" id="{F9ADE117-4534-F83B-CA41-CE02114640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1" t="26999" r="14902" b="26963"/>
          <a:stretch/>
        </p:blipFill>
        <p:spPr bwMode="auto">
          <a:xfrm>
            <a:off x="10018063" y="283689"/>
            <a:ext cx="655976" cy="29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6" descr="Brandfetch | Nervacero Logos &amp; Brand Assets">
            <a:extLst>
              <a:ext uri="{FF2B5EF4-FFF2-40B4-BE49-F238E27FC236}">
                <a16:creationId xmlns:a16="http://schemas.microsoft.com/office/drawing/2014/main" id="{CCFC615D-BEEA-5FF8-AAEF-8B533AEF80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1" t="17400" r="8612" b="32423"/>
          <a:stretch/>
        </p:blipFill>
        <p:spPr bwMode="auto">
          <a:xfrm>
            <a:off x="10856893" y="1107189"/>
            <a:ext cx="1036398" cy="22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10" descr="Tubos Reunidos Group">
            <a:extLst>
              <a:ext uri="{FF2B5EF4-FFF2-40B4-BE49-F238E27FC236}">
                <a16:creationId xmlns:a16="http://schemas.microsoft.com/office/drawing/2014/main" id="{E70B2F1E-482B-83F8-245D-49285A04B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5341" y="856134"/>
            <a:ext cx="758247" cy="34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8">
            <a:extLst>
              <a:ext uri="{FF2B5EF4-FFF2-40B4-BE49-F238E27FC236}">
                <a16:creationId xmlns:a16="http://schemas.microsoft.com/office/drawing/2014/main" id="{096D2814-F524-D730-F9A4-32411A6DE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1705" y="851870"/>
            <a:ext cx="551336" cy="310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12" descr="Red comercial – Aceros Inoxidables Olarra">
            <a:extLst>
              <a:ext uri="{FF2B5EF4-FFF2-40B4-BE49-F238E27FC236}">
                <a16:creationId xmlns:a16="http://schemas.microsoft.com/office/drawing/2014/main" id="{63659888-1AA1-D1F1-39F8-254BC0567B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125" y="805087"/>
            <a:ext cx="670216" cy="32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Imagen 89" descr="Imagen que contiene Texto&#10;&#10;El contenido generado por IA puede ser incorrecto.">
            <a:extLst>
              <a:ext uri="{FF2B5EF4-FFF2-40B4-BE49-F238E27FC236}">
                <a16:creationId xmlns:a16="http://schemas.microsoft.com/office/drawing/2014/main" id="{989187C4-241D-A3EB-DFDC-BDBE74EFBD5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248351" y="1101604"/>
            <a:ext cx="966554" cy="774390"/>
          </a:xfrm>
          <a:prstGeom prst="rect">
            <a:avLst/>
          </a:prstGeom>
        </p:spPr>
      </p:pic>
      <p:pic>
        <p:nvPicPr>
          <p:cNvPr id="56" name="Picture 12" descr="Column Systems">
            <a:extLst>
              <a:ext uri="{FF2B5EF4-FFF2-40B4-BE49-F238E27FC236}">
                <a16:creationId xmlns:a16="http://schemas.microsoft.com/office/drawing/2014/main" id="{600FD138-32B1-4D77-2DF3-3DDF0D739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7454" y="477912"/>
            <a:ext cx="622075" cy="337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0">
            <a:extLst>
              <a:ext uri="{FF2B5EF4-FFF2-40B4-BE49-F238E27FC236}">
                <a16:creationId xmlns:a16="http://schemas.microsoft.com/office/drawing/2014/main" id="{B95B71E8-F48B-706A-4AEE-29AAB7E74D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8551" y="487620"/>
            <a:ext cx="534294" cy="370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Befesa logo in transparent PNG and vectorized SVG formats">
            <a:extLst>
              <a:ext uri="{FF2B5EF4-FFF2-40B4-BE49-F238E27FC236}">
                <a16:creationId xmlns:a16="http://schemas.microsoft.com/office/drawing/2014/main" id="{71FBAE3E-20AD-9767-A257-681F0A955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0986" y="701946"/>
            <a:ext cx="606177" cy="9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0" descr="Papresa, propiedad de Quantum Capital Partners, diversifica su ...">
            <a:extLst>
              <a:ext uri="{FF2B5EF4-FFF2-40B4-BE49-F238E27FC236}">
                <a16:creationId xmlns:a16="http://schemas.microsoft.com/office/drawing/2014/main" id="{7646DE47-A7F8-BE36-26EC-EA6B93E4B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881" y="1006588"/>
            <a:ext cx="777749" cy="243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Logo Bequinor">
            <a:extLst>
              <a:ext uri="{FF2B5EF4-FFF2-40B4-BE49-F238E27FC236}">
                <a16:creationId xmlns:a16="http://schemas.microsoft.com/office/drawing/2014/main" id="{593D42A7-FE32-B886-BA5B-A35DB3C2C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4769" y="1348925"/>
            <a:ext cx="904367" cy="20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12" descr="Logo grupo IQE - Paint &amp; Coatings">
            <a:extLst>
              <a:ext uri="{FF2B5EF4-FFF2-40B4-BE49-F238E27FC236}">
                <a16:creationId xmlns:a16="http://schemas.microsoft.com/office/drawing/2014/main" id="{23EB5FEA-D8C3-0A93-3864-5845210F23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600" y="1149143"/>
            <a:ext cx="553211" cy="24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Michelin Logo, symbol, meaning, history, PNG, brand">
            <a:extLst>
              <a:ext uri="{FF2B5EF4-FFF2-40B4-BE49-F238E27FC236}">
                <a16:creationId xmlns:a16="http://schemas.microsoft.com/office/drawing/2014/main" id="{C1C7F968-56C2-7E48-6A4E-5D0433444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896" y="1270795"/>
            <a:ext cx="731029" cy="41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8">
            <a:extLst>
              <a:ext uri="{FF2B5EF4-FFF2-40B4-BE49-F238E27FC236}">
                <a16:creationId xmlns:a16="http://schemas.microsoft.com/office/drawing/2014/main" id="{4D2DC7FF-BD2C-0DEA-8861-CC973CDA7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598" y="1023302"/>
            <a:ext cx="436005" cy="363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32" descr="Nuestros socios - Cluster del Papel">
            <a:extLst>
              <a:ext uri="{FF2B5EF4-FFF2-40B4-BE49-F238E27FC236}">
                <a16:creationId xmlns:a16="http://schemas.microsoft.com/office/drawing/2014/main" id="{B897CA38-4151-3F6F-39D8-7138432955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16" b="28566"/>
          <a:stretch/>
        </p:blipFill>
        <p:spPr bwMode="auto">
          <a:xfrm>
            <a:off x="8443379" y="1371943"/>
            <a:ext cx="758247" cy="18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CuadroTexto 90">
            <a:extLst>
              <a:ext uri="{FF2B5EF4-FFF2-40B4-BE49-F238E27FC236}">
                <a16:creationId xmlns:a16="http://schemas.microsoft.com/office/drawing/2014/main" id="{B37BD5AC-DEB7-EB1B-F5E8-4C61DA9B5F6A}"/>
              </a:ext>
            </a:extLst>
          </p:cNvPr>
          <p:cNvSpPr txBox="1"/>
          <p:nvPr/>
        </p:nvSpPr>
        <p:spPr>
          <a:xfrm>
            <a:off x="11062832" y="1320886"/>
            <a:ext cx="898003" cy="276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DM Sans" pitchFamily="2" charset="0"/>
              </a:rPr>
              <a:t>CAPTURA</a:t>
            </a:r>
          </a:p>
        </p:txBody>
      </p:sp>
      <p:pic>
        <p:nvPicPr>
          <p:cNvPr id="92" name="Picture 2" descr="Petronor página oficial">
            <a:extLst>
              <a:ext uri="{FF2B5EF4-FFF2-40B4-BE49-F238E27FC236}">
                <a16:creationId xmlns:a16="http://schemas.microsoft.com/office/drawing/2014/main" id="{CB827DCB-6EC9-9E38-35BF-7E9F32B83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868" y="1881345"/>
            <a:ext cx="468729" cy="39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6" descr="Repsol Logo : histoire, signification de l'emblème">
            <a:extLst>
              <a:ext uri="{FF2B5EF4-FFF2-40B4-BE49-F238E27FC236}">
                <a16:creationId xmlns:a16="http://schemas.microsoft.com/office/drawing/2014/main" id="{A5BF2EF7-210E-A0A5-FCF5-F9D695EDB8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3" r="12866"/>
          <a:stretch/>
        </p:blipFill>
        <p:spPr bwMode="auto">
          <a:xfrm>
            <a:off x="6200407" y="2121439"/>
            <a:ext cx="490036" cy="37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18" descr="CALCINOR. Minerales industriales">
            <a:extLst>
              <a:ext uri="{FF2B5EF4-FFF2-40B4-BE49-F238E27FC236}">
                <a16:creationId xmlns:a16="http://schemas.microsoft.com/office/drawing/2014/main" id="{DF712E68-52F9-4868-13E3-A7D4F6513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965" y="2158644"/>
            <a:ext cx="395682" cy="354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0">
            <a:extLst>
              <a:ext uri="{FF2B5EF4-FFF2-40B4-BE49-F238E27FC236}">
                <a16:creationId xmlns:a16="http://schemas.microsoft.com/office/drawing/2014/main" id="{004B1766-0912-1737-DA2A-279D4704C4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17" b="16751"/>
          <a:stretch/>
        </p:blipFill>
        <p:spPr bwMode="auto">
          <a:xfrm>
            <a:off x="5945170" y="3115840"/>
            <a:ext cx="726434" cy="227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>
            <a:extLst>
              <a:ext uri="{FF2B5EF4-FFF2-40B4-BE49-F238E27FC236}">
                <a16:creationId xmlns:a16="http://schemas.microsoft.com/office/drawing/2014/main" id="{07152ECC-924F-D30B-DAD8-68360FC675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27" b="17097"/>
          <a:stretch/>
        </p:blipFill>
        <p:spPr bwMode="auto">
          <a:xfrm>
            <a:off x="7228316" y="2176888"/>
            <a:ext cx="716304" cy="24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4" descr="SF Engineering Solutions LLC – Dubai">
            <a:extLst>
              <a:ext uri="{FF2B5EF4-FFF2-40B4-BE49-F238E27FC236}">
                <a16:creationId xmlns:a16="http://schemas.microsoft.com/office/drawing/2014/main" id="{56DDF84B-0810-B897-37CA-068AE87DCF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608" y="3185977"/>
            <a:ext cx="587818" cy="14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6" descr="Contacto – Representante y colaborador de Selt y Tipeberri – THCC Energy">
            <a:extLst>
              <a:ext uri="{FF2B5EF4-FFF2-40B4-BE49-F238E27FC236}">
                <a16:creationId xmlns:a16="http://schemas.microsoft.com/office/drawing/2014/main" id="{77DAEFD2-3D1D-D9A6-56A2-0C2C5EB15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773" y="2030735"/>
            <a:ext cx="459170" cy="35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8">
            <a:extLst>
              <a:ext uri="{FF2B5EF4-FFF2-40B4-BE49-F238E27FC236}">
                <a16:creationId xmlns:a16="http://schemas.microsoft.com/office/drawing/2014/main" id="{7AB29496-8CF0-6228-F603-0A02F04EC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8101" y="2542063"/>
            <a:ext cx="663328" cy="23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16" descr="Heidelberg Materials Logo – Design Tagebuch">
            <a:extLst>
              <a:ext uri="{FF2B5EF4-FFF2-40B4-BE49-F238E27FC236}">
                <a16:creationId xmlns:a16="http://schemas.microsoft.com/office/drawing/2014/main" id="{C2047FFB-45A7-6B4A-1159-274EDC8F23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5" t="32525" r="13710" b="37366"/>
          <a:stretch/>
        </p:blipFill>
        <p:spPr bwMode="auto">
          <a:xfrm>
            <a:off x="7258275" y="2448183"/>
            <a:ext cx="722690" cy="22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6">
            <a:extLst>
              <a:ext uri="{FF2B5EF4-FFF2-40B4-BE49-F238E27FC236}">
                <a16:creationId xmlns:a16="http://schemas.microsoft.com/office/drawing/2014/main" id="{FAF0CC9F-C2C7-AB5C-4300-108F0BD1B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981" y="3145883"/>
            <a:ext cx="606251" cy="18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12" descr="Marie Brizard Wine &amp; Spirits - Bolsamania.com">
            <a:extLst>
              <a:ext uri="{FF2B5EF4-FFF2-40B4-BE49-F238E27FC236}">
                <a16:creationId xmlns:a16="http://schemas.microsoft.com/office/drawing/2014/main" id="{AE4B4B4B-0580-0777-6414-D30C61599C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1" r="26286"/>
          <a:stretch/>
        </p:blipFill>
        <p:spPr bwMode="auto">
          <a:xfrm>
            <a:off x="9245856" y="2750687"/>
            <a:ext cx="466843" cy="39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OCA-COLA EUROPACIFIC PARTNERS PLC CCEP Our story - Stock | London ...">
            <a:extLst>
              <a:ext uri="{FF2B5EF4-FFF2-40B4-BE49-F238E27FC236}">
                <a16:creationId xmlns:a16="http://schemas.microsoft.com/office/drawing/2014/main" id="{9CF6D55C-DFDC-1569-60A4-3DDFA16B32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3" t="5278" r="10002" b="8367"/>
          <a:stretch/>
        </p:blipFill>
        <p:spPr bwMode="auto">
          <a:xfrm>
            <a:off x="5438097" y="2796146"/>
            <a:ext cx="461528" cy="318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6" descr="Pepsico México le encarga a Don la innovación de sus marcas - PR Noticias">
            <a:extLst>
              <a:ext uri="{FF2B5EF4-FFF2-40B4-BE49-F238E27FC236}">
                <a16:creationId xmlns:a16="http://schemas.microsoft.com/office/drawing/2014/main" id="{8A8B57BE-43BA-E0EB-1C85-8B1370B2D9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336" y="2743791"/>
            <a:ext cx="478905" cy="368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8" descr="El refrescante sabor de las cervezas La Salve - Onda Vasca">
            <a:extLst>
              <a:ext uri="{FF2B5EF4-FFF2-40B4-BE49-F238E27FC236}">
                <a16:creationId xmlns:a16="http://schemas.microsoft.com/office/drawing/2014/main" id="{F19FCC31-1872-E2A2-B349-6739F64A5E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249" y="2851099"/>
            <a:ext cx="449303" cy="24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2" descr="Polykey 2025 Company Profile: Valuation, Funding &amp; Investors | PitchBook">
            <a:extLst>
              <a:ext uri="{FF2B5EF4-FFF2-40B4-BE49-F238E27FC236}">
                <a16:creationId xmlns:a16="http://schemas.microsoft.com/office/drawing/2014/main" id="{0CE57741-27CE-19A9-BC6E-FAACE5D2A8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1" b="23702"/>
          <a:stretch/>
        </p:blipFill>
        <p:spPr bwMode="auto">
          <a:xfrm>
            <a:off x="9066060" y="1708793"/>
            <a:ext cx="616654" cy="324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IKERLAT polymers">
            <a:extLst>
              <a:ext uri="{FF2B5EF4-FFF2-40B4-BE49-F238E27FC236}">
                <a16:creationId xmlns:a16="http://schemas.microsoft.com/office/drawing/2014/main" id="{D15CB5F5-D72B-1E73-5497-55C95ED88C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51"/>
          <a:stretch/>
        </p:blipFill>
        <p:spPr bwMode="auto">
          <a:xfrm>
            <a:off x="9008826" y="2321222"/>
            <a:ext cx="734093" cy="17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8" descr="Inicio - Químicos y Polímeros Corporation S.A. de C.V.®">
            <a:extLst>
              <a:ext uri="{FF2B5EF4-FFF2-40B4-BE49-F238E27FC236}">
                <a16:creationId xmlns:a16="http://schemas.microsoft.com/office/drawing/2014/main" id="{A9BE2F47-FFAA-E88B-FCEE-139C2C154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864" y="1935433"/>
            <a:ext cx="598235" cy="42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2">
            <a:extLst>
              <a:ext uri="{FF2B5EF4-FFF2-40B4-BE49-F238E27FC236}">
                <a16:creationId xmlns:a16="http://schemas.microsoft.com/office/drawing/2014/main" id="{BC8DCBFE-9AF5-C6A2-3E28-7458F085B8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225" y="2407275"/>
            <a:ext cx="459447" cy="30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Grupo - Altuna y Uria">
            <a:extLst>
              <a:ext uri="{FF2B5EF4-FFF2-40B4-BE49-F238E27FC236}">
                <a16:creationId xmlns:a16="http://schemas.microsoft.com/office/drawing/2014/main" id="{FA486A86-59E4-0D92-3A39-DC656B732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961" y="1720075"/>
            <a:ext cx="744551" cy="31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10" descr="Ogerko">
            <a:extLst>
              <a:ext uri="{FF2B5EF4-FFF2-40B4-BE49-F238E27FC236}">
                <a16:creationId xmlns:a16="http://schemas.microsoft.com/office/drawing/2014/main" id="{A501DC00-9C7E-50EB-1D5F-09258F356A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333321" y="2153084"/>
            <a:ext cx="625124" cy="114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14">
            <a:extLst>
              <a:ext uri="{FF2B5EF4-FFF2-40B4-BE49-F238E27FC236}">
                <a16:creationId xmlns:a16="http://schemas.microsoft.com/office/drawing/2014/main" id="{BA7DA88A-46FE-BB0F-20A5-9547A3F8C5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80"/>
          <a:stretch/>
        </p:blipFill>
        <p:spPr bwMode="auto">
          <a:xfrm>
            <a:off x="8017155" y="2564198"/>
            <a:ext cx="973677" cy="277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20" descr="GHK">
            <a:extLst>
              <a:ext uri="{FF2B5EF4-FFF2-40B4-BE49-F238E27FC236}">
                <a16:creationId xmlns:a16="http://schemas.microsoft.com/office/drawing/2014/main" id="{E63C2BC4-F295-0B55-AB7F-BEA399D5D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254" y="2321222"/>
            <a:ext cx="580271" cy="36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2" descr="CONSORCIO DE AGUAS BILBAO BIZKAIA - LanAldi">
            <a:extLst>
              <a:ext uri="{FF2B5EF4-FFF2-40B4-BE49-F238E27FC236}">
                <a16:creationId xmlns:a16="http://schemas.microsoft.com/office/drawing/2014/main" id="{36F43D0C-4487-405E-B937-92DF1F870D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5" t="1853" r="13724" b="20055"/>
          <a:stretch/>
        </p:blipFill>
        <p:spPr bwMode="auto">
          <a:xfrm>
            <a:off x="6533538" y="2772468"/>
            <a:ext cx="650034" cy="34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Imagen 118">
            <a:extLst>
              <a:ext uri="{FF2B5EF4-FFF2-40B4-BE49-F238E27FC236}">
                <a16:creationId xmlns:a16="http://schemas.microsoft.com/office/drawing/2014/main" id="{D7ED9BC1-3BDD-9B34-98F9-6C471DDA5EE5}"/>
              </a:ext>
            </a:extLst>
          </p:cNvPr>
          <p:cNvPicPr>
            <a:picLocks noChangeAspect="1"/>
          </p:cNvPicPr>
          <p:nvPr/>
        </p:nvPicPr>
        <p:blipFill>
          <a:blip r:embed="rId53"/>
          <a:srcRect t="21400" b="18192"/>
          <a:stretch/>
        </p:blipFill>
        <p:spPr>
          <a:xfrm>
            <a:off x="6845661" y="5560851"/>
            <a:ext cx="805449" cy="334796"/>
          </a:xfrm>
          <a:prstGeom prst="rect">
            <a:avLst/>
          </a:prstGeom>
        </p:spPr>
      </p:pic>
      <p:pic>
        <p:nvPicPr>
          <p:cNvPr id="120" name="Picture 24">
            <a:extLst>
              <a:ext uri="{FF2B5EF4-FFF2-40B4-BE49-F238E27FC236}">
                <a16:creationId xmlns:a16="http://schemas.microsoft.com/office/drawing/2014/main" id="{0E9A8778-1A2F-D2C0-5FA0-93645CD816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9" t="-2534" r="14392" b="-1"/>
          <a:stretch/>
        </p:blipFill>
        <p:spPr bwMode="auto">
          <a:xfrm>
            <a:off x="8541615" y="2849620"/>
            <a:ext cx="633609" cy="19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2" descr="Servicios - Agaleus">
            <a:extLst>
              <a:ext uri="{FF2B5EF4-FFF2-40B4-BE49-F238E27FC236}">
                <a16:creationId xmlns:a16="http://schemas.microsoft.com/office/drawing/2014/main" id="{C473DA59-CA82-94A6-5B89-61C965662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825" y="2539546"/>
            <a:ext cx="654177" cy="15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Picture 18" descr="Home">
            <a:extLst>
              <a:ext uri="{FF2B5EF4-FFF2-40B4-BE49-F238E27FC236}">
                <a16:creationId xmlns:a16="http://schemas.microsoft.com/office/drawing/2014/main" id="{D11C1702-78A3-136A-48FF-B467857C5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247" y="1767018"/>
            <a:ext cx="792854" cy="354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8" descr="Bunge to Introduce Organic, Minimally Refined Soybean Oil and Non-GMO ...">
            <a:extLst>
              <a:ext uri="{FF2B5EF4-FFF2-40B4-BE49-F238E27FC236}">
                <a16:creationId xmlns:a16="http://schemas.microsoft.com/office/drawing/2014/main" id="{EC26AE35-454F-8E02-3CA6-1D267A9DA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010" y="2015615"/>
            <a:ext cx="592173" cy="13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Imagen 123">
            <a:extLst>
              <a:ext uri="{FF2B5EF4-FFF2-40B4-BE49-F238E27FC236}">
                <a16:creationId xmlns:a16="http://schemas.microsoft.com/office/drawing/2014/main" id="{09B594DD-BAF8-11CD-D4B6-F390C32D95E4}"/>
              </a:ext>
            </a:extLst>
          </p:cNvPr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5955707" y="1903566"/>
            <a:ext cx="613588" cy="224414"/>
          </a:xfrm>
          <a:prstGeom prst="rect">
            <a:avLst/>
          </a:prstGeom>
        </p:spPr>
      </p:pic>
      <p:pic>
        <p:nvPicPr>
          <p:cNvPr id="125" name="Picture 2" descr="Programa. Aportando Valor al CO2">
            <a:extLst>
              <a:ext uri="{FF2B5EF4-FFF2-40B4-BE49-F238E27FC236}">
                <a16:creationId xmlns:a16="http://schemas.microsoft.com/office/drawing/2014/main" id="{16875EA9-FAA7-318E-34BB-74FE36826F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28" b="24821"/>
          <a:stretch/>
        </p:blipFill>
        <p:spPr bwMode="auto">
          <a:xfrm>
            <a:off x="5493268" y="2288590"/>
            <a:ext cx="740415" cy="239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Imagen 125">
            <a:extLst>
              <a:ext uri="{FF2B5EF4-FFF2-40B4-BE49-F238E27FC236}">
                <a16:creationId xmlns:a16="http://schemas.microsoft.com/office/drawing/2014/main" id="{A9C66E9A-06A1-5A85-CF6B-687033D39AE6}"/>
              </a:ext>
            </a:extLst>
          </p:cNvPr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6588841" y="1752812"/>
            <a:ext cx="474230" cy="238797"/>
          </a:xfrm>
          <a:prstGeom prst="rect">
            <a:avLst/>
          </a:prstGeom>
        </p:spPr>
      </p:pic>
      <p:pic>
        <p:nvPicPr>
          <p:cNvPr id="127" name="Imagen 126">
            <a:extLst>
              <a:ext uri="{FF2B5EF4-FFF2-40B4-BE49-F238E27FC236}">
                <a16:creationId xmlns:a16="http://schemas.microsoft.com/office/drawing/2014/main" id="{45F7E464-0426-EEA0-11C6-6624771810A5}"/>
              </a:ext>
            </a:extLst>
          </p:cNvPr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7856601" y="1767522"/>
            <a:ext cx="364218" cy="378532"/>
          </a:xfrm>
          <a:prstGeom prst="rect">
            <a:avLst/>
          </a:prstGeom>
        </p:spPr>
      </p:pic>
      <p:pic>
        <p:nvPicPr>
          <p:cNvPr id="128" name="Imagen 127">
            <a:extLst>
              <a:ext uri="{FF2B5EF4-FFF2-40B4-BE49-F238E27FC236}">
                <a16:creationId xmlns:a16="http://schemas.microsoft.com/office/drawing/2014/main" id="{C98E1D8A-4A8B-C4A4-56CD-B874F128C476}"/>
              </a:ext>
            </a:extLst>
          </p:cNvPr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8237942" y="3174857"/>
            <a:ext cx="800159" cy="168202"/>
          </a:xfrm>
          <a:prstGeom prst="rect">
            <a:avLst/>
          </a:prstGeom>
        </p:spPr>
      </p:pic>
      <p:pic>
        <p:nvPicPr>
          <p:cNvPr id="130" name="Imagen 129">
            <a:extLst>
              <a:ext uri="{FF2B5EF4-FFF2-40B4-BE49-F238E27FC236}">
                <a16:creationId xmlns:a16="http://schemas.microsoft.com/office/drawing/2014/main" id="{13ACB688-7DFA-19C9-ED1B-59FEDA349787}"/>
              </a:ext>
            </a:extLst>
          </p:cNvPr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5444156" y="3196946"/>
            <a:ext cx="475022" cy="96786"/>
          </a:xfrm>
          <a:prstGeom prst="rect">
            <a:avLst/>
          </a:prstGeom>
        </p:spPr>
      </p:pic>
      <p:pic>
        <p:nvPicPr>
          <p:cNvPr id="100" name="Picture 12" descr="Proporcionado por Business Website">
            <a:extLst>
              <a:ext uri="{FF2B5EF4-FFF2-40B4-BE49-F238E27FC236}">
                <a16:creationId xmlns:a16="http://schemas.microsoft.com/office/drawing/2014/main" id="{A9C0FB7A-2FE5-881E-2DF1-B706608663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230" y="2536502"/>
            <a:ext cx="523089" cy="271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Imagen 102">
            <a:extLst>
              <a:ext uri="{FF2B5EF4-FFF2-40B4-BE49-F238E27FC236}">
                <a16:creationId xmlns:a16="http://schemas.microsoft.com/office/drawing/2014/main" id="{B9DD5A48-10A1-5449-C449-7ACCAAE09681}"/>
              </a:ext>
            </a:extLst>
          </p:cNvPr>
          <p:cNvPicPr>
            <a:picLocks noChangeAspect="1"/>
          </p:cNvPicPr>
          <p:nvPr/>
        </p:nvPicPr>
        <p:blipFill>
          <a:blip r:embed="rId65"/>
          <a:srcRect l="20260" t="23331" r="16904" b="22891"/>
          <a:stretch/>
        </p:blipFill>
        <p:spPr>
          <a:xfrm>
            <a:off x="7466559" y="2647469"/>
            <a:ext cx="527325" cy="423702"/>
          </a:xfrm>
          <a:prstGeom prst="rect">
            <a:avLst/>
          </a:prstGeom>
        </p:spPr>
      </p:pic>
      <p:pic>
        <p:nvPicPr>
          <p:cNvPr id="115" name="Picture 12" descr="Logo grupo IQE - Paint &amp; Coatings">
            <a:extLst>
              <a:ext uri="{FF2B5EF4-FFF2-40B4-BE49-F238E27FC236}">
                <a16:creationId xmlns:a16="http://schemas.microsoft.com/office/drawing/2014/main" id="{9588D843-F060-8E9B-4C00-EBAF3B8B5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201" y="2736713"/>
            <a:ext cx="459448" cy="20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8" descr="Logotipo a color Hormalsa">
            <a:extLst>
              <a:ext uri="{FF2B5EF4-FFF2-40B4-BE49-F238E27FC236}">
                <a16:creationId xmlns:a16="http://schemas.microsoft.com/office/drawing/2014/main" id="{ABCE6211-9257-9700-2355-5C06657EE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655" y="2716195"/>
            <a:ext cx="386591" cy="277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Imagen 128">
            <a:extLst>
              <a:ext uri="{FF2B5EF4-FFF2-40B4-BE49-F238E27FC236}">
                <a16:creationId xmlns:a16="http://schemas.microsoft.com/office/drawing/2014/main" id="{44011C0A-4DC6-5BC7-D89D-A1BF9EF0AA85}"/>
              </a:ext>
            </a:extLst>
          </p:cNvPr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7246727" y="2970662"/>
            <a:ext cx="733966" cy="249548"/>
          </a:xfrm>
          <a:prstGeom prst="rect">
            <a:avLst/>
          </a:prstGeom>
        </p:spPr>
      </p:pic>
      <p:sp>
        <p:nvSpPr>
          <p:cNvPr id="131" name="CuadroTexto 130">
            <a:extLst>
              <a:ext uri="{FF2B5EF4-FFF2-40B4-BE49-F238E27FC236}">
                <a16:creationId xmlns:a16="http://schemas.microsoft.com/office/drawing/2014/main" id="{DE5A8F6C-16E7-6BFE-6919-66C5971AA210}"/>
              </a:ext>
            </a:extLst>
          </p:cNvPr>
          <p:cNvSpPr txBox="1"/>
          <p:nvPr/>
        </p:nvSpPr>
        <p:spPr>
          <a:xfrm>
            <a:off x="9179255" y="3119099"/>
            <a:ext cx="593432" cy="276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 rtlCol="0">
            <a:spAutoFit/>
          </a:bodyPr>
          <a:lstStyle>
            <a:defPPr>
              <a:defRPr lang="es-ES"/>
            </a:defPPr>
            <a:lvl1pPr>
              <a:defRPr sz="1400" b="1">
                <a:latin typeface="DM Sans" pitchFamily="2" charset="0"/>
              </a:defRPr>
            </a:lvl1pPr>
          </a:lstStyle>
          <a:p>
            <a:r>
              <a:rPr lang="es-ES" sz="1200" dirty="0"/>
              <a:t>USOS</a:t>
            </a:r>
          </a:p>
        </p:txBody>
      </p:sp>
      <p:sp>
        <p:nvSpPr>
          <p:cNvPr id="132" name="Rectángulo 131">
            <a:extLst>
              <a:ext uri="{FF2B5EF4-FFF2-40B4-BE49-F238E27FC236}">
                <a16:creationId xmlns:a16="http://schemas.microsoft.com/office/drawing/2014/main" id="{B9F2E332-73A9-B761-0E90-61F055A5DF83}"/>
              </a:ext>
            </a:extLst>
          </p:cNvPr>
          <p:cNvSpPr/>
          <p:nvPr/>
        </p:nvSpPr>
        <p:spPr>
          <a:xfrm>
            <a:off x="5404862" y="3493390"/>
            <a:ext cx="6546346" cy="3154298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3" name="CuadroTexto 132">
            <a:extLst>
              <a:ext uri="{FF2B5EF4-FFF2-40B4-BE49-F238E27FC236}">
                <a16:creationId xmlns:a16="http://schemas.microsoft.com/office/drawing/2014/main" id="{0383C7F7-ACFF-7179-C733-D99235DF03F9}"/>
              </a:ext>
            </a:extLst>
          </p:cNvPr>
          <p:cNvSpPr txBox="1"/>
          <p:nvPr/>
        </p:nvSpPr>
        <p:spPr>
          <a:xfrm>
            <a:off x="11049313" y="6186023"/>
            <a:ext cx="901895" cy="46166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s-ES"/>
            </a:defPPr>
            <a:lvl1pPr algn="r">
              <a:defRPr sz="1200" b="1">
                <a:latin typeface="DM Sans" pitchFamily="2" charset="0"/>
              </a:defRPr>
            </a:lvl1pPr>
          </a:lstStyle>
          <a:p>
            <a:pPr algn="ctr"/>
            <a:r>
              <a:rPr lang="es-ES" dirty="0"/>
              <a:t>OTROS ACTORES</a:t>
            </a:r>
          </a:p>
        </p:txBody>
      </p:sp>
      <p:sp>
        <p:nvSpPr>
          <p:cNvPr id="134" name="Rectángulo 133">
            <a:extLst>
              <a:ext uri="{FF2B5EF4-FFF2-40B4-BE49-F238E27FC236}">
                <a16:creationId xmlns:a16="http://schemas.microsoft.com/office/drawing/2014/main" id="{8033C048-F150-3F50-F8AB-DD4A9D0CDD67}"/>
              </a:ext>
            </a:extLst>
          </p:cNvPr>
          <p:cNvSpPr/>
          <p:nvPr/>
        </p:nvSpPr>
        <p:spPr>
          <a:xfrm>
            <a:off x="9879416" y="1696918"/>
            <a:ext cx="2087613" cy="1696641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5" name="CuadroTexto 134">
            <a:extLst>
              <a:ext uri="{FF2B5EF4-FFF2-40B4-BE49-F238E27FC236}">
                <a16:creationId xmlns:a16="http://schemas.microsoft.com/office/drawing/2014/main" id="{4630FBFB-EF53-4AB0-B959-FA5655A6D30C}"/>
              </a:ext>
            </a:extLst>
          </p:cNvPr>
          <p:cNvSpPr txBox="1"/>
          <p:nvPr/>
        </p:nvSpPr>
        <p:spPr>
          <a:xfrm>
            <a:off x="10363304" y="3106839"/>
            <a:ext cx="1607241" cy="276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defRPr sz="1400" b="1">
                <a:latin typeface="DM Sans" pitchFamily="2" charset="0"/>
              </a:defRPr>
            </a:lvl1pPr>
          </a:lstStyle>
          <a:p>
            <a:pPr algn="r"/>
            <a:r>
              <a:rPr lang="es-ES" sz="1200" dirty="0"/>
              <a:t>INFRAESTRUCTURA</a:t>
            </a:r>
          </a:p>
        </p:txBody>
      </p:sp>
      <p:pic>
        <p:nvPicPr>
          <p:cNvPr id="50" name="Picture 22" descr="Papelera del Oria - Papico">
            <a:extLst>
              <a:ext uri="{FF2B5EF4-FFF2-40B4-BE49-F238E27FC236}">
                <a16:creationId xmlns:a16="http://schemas.microsoft.com/office/drawing/2014/main" id="{B66A7224-DE9E-4058-0E9E-E32FD8BE9D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92" r="20045" b="10432"/>
          <a:stretch>
            <a:fillRect/>
          </a:stretch>
        </p:blipFill>
        <p:spPr bwMode="auto">
          <a:xfrm>
            <a:off x="5448113" y="636031"/>
            <a:ext cx="683883" cy="43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EMENTO GRIS LEMONA 32,5R 25 KG Obramat (Bricomart)">
            <a:extLst>
              <a:ext uri="{FF2B5EF4-FFF2-40B4-BE49-F238E27FC236}">
                <a16:creationId xmlns:a16="http://schemas.microsoft.com/office/drawing/2014/main" id="{16144912-FEE6-A114-3E3D-FFA31B5B31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6652" y="320370"/>
            <a:ext cx="928101" cy="20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Petronor página oficial">
            <a:extLst>
              <a:ext uri="{FF2B5EF4-FFF2-40B4-BE49-F238E27FC236}">
                <a16:creationId xmlns:a16="http://schemas.microsoft.com/office/drawing/2014/main" id="{2B978B97-FDE0-0E33-AFE8-9AD6BA24B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851" y="268601"/>
            <a:ext cx="438639" cy="372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Cementos Rezola - FYM • ERAIKUNE">
            <a:extLst>
              <a:ext uri="{FF2B5EF4-FFF2-40B4-BE49-F238E27FC236}">
                <a16:creationId xmlns:a16="http://schemas.microsoft.com/office/drawing/2014/main" id="{0C2CF5F5-3798-0876-CCEB-FBDF0CB55B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1" t="31447" b="34808"/>
          <a:stretch/>
        </p:blipFill>
        <p:spPr bwMode="auto">
          <a:xfrm>
            <a:off x="5951054" y="259988"/>
            <a:ext cx="983509" cy="349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6" descr="CEMOSA (Celulosas Moldeadas, S.A.)">
            <a:extLst>
              <a:ext uri="{FF2B5EF4-FFF2-40B4-BE49-F238E27FC236}">
                <a16:creationId xmlns:a16="http://schemas.microsoft.com/office/drawing/2014/main" id="{A909A689-68B8-CE38-9176-5605705EFF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4" t="-4162" r="4604"/>
          <a:stretch>
            <a:fillRect/>
          </a:stretch>
        </p:blipFill>
        <p:spPr bwMode="auto">
          <a:xfrm>
            <a:off x="6279623" y="494546"/>
            <a:ext cx="695213" cy="288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8" descr="Bunge to Introduce Organic, Minimally Refined Soybean Oil and Non-GMO ...">
            <a:extLst>
              <a:ext uri="{FF2B5EF4-FFF2-40B4-BE49-F238E27FC236}">
                <a16:creationId xmlns:a16="http://schemas.microsoft.com/office/drawing/2014/main" id="{CEA97670-53BE-4929-0C40-5C3CA7E40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096" y="785876"/>
            <a:ext cx="624515" cy="140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16" descr="GHK">
            <a:extLst>
              <a:ext uri="{FF2B5EF4-FFF2-40B4-BE49-F238E27FC236}">
                <a16:creationId xmlns:a16="http://schemas.microsoft.com/office/drawing/2014/main" id="{8F270931-88FC-03A3-5A9F-31E6D8C081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403" y="258619"/>
            <a:ext cx="683459" cy="426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4" descr="CONSORCIO DE AGUAS BILBAO BIZKAIA - LanAldi">
            <a:extLst>
              <a:ext uri="{FF2B5EF4-FFF2-40B4-BE49-F238E27FC236}">
                <a16:creationId xmlns:a16="http://schemas.microsoft.com/office/drawing/2014/main" id="{C8A1440A-F1AB-49DA-6C9B-368C6EA3CA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3" r="15583" b="17666"/>
          <a:stretch/>
        </p:blipFill>
        <p:spPr bwMode="auto">
          <a:xfrm>
            <a:off x="11116542" y="614894"/>
            <a:ext cx="808742" cy="465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18" descr="Elegancia Sustancialmente Arena papelera guipuzcoana de zicuñaga ...">
            <a:extLst>
              <a:ext uri="{FF2B5EF4-FFF2-40B4-BE49-F238E27FC236}">
                <a16:creationId xmlns:a16="http://schemas.microsoft.com/office/drawing/2014/main" id="{5CF7CBBC-ABC8-96CD-0129-14AF2692CB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1" t="4270" r="7732"/>
          <a:stretch/>
        </p:blipFill>
        <p:spPr bwMode="auto">
          <a:xfrm>
            <a:off x="10687611" y="254820"/>
            <a:ext cx="653028" cy="39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4" descr="Large Mercedes-Benz Car Logo - Zero To 60 Times">
            <a:extLst>
              <a:ext uri="{FF2B5EF4-FFF2-40B4-BE49-F238E27FC236}">
                <a16:creationId xmlns:a16="http://schemas.microsoft.com/office/drawing/2014/main" id="{A348AD0C-DBEA-F5D4-83DF-A2F5A310D3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8" t="5873" r="11156" b="10583"/>
          <a:stretch>
            <a:fillRect/>
          </a:stretch>
        </p:blipFill>
        <p:spPr bwMode="auto">
          <a:xfrm>
            <a:off x="10583041" y="666506"/>
            <a:ext cx="485231" cy="39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10" descr="Sidenor Aceros Especiales - We make it sustainable">
            <a:extLst>
              <a:ext uri="{FF2B5EF4-FFF2-40B4-BE49-F238E27FC236}">
                <a16:creationId xmlns:a16="http://schemas.microsoft.com/office/drawing/2014/main" id="{DB55FC85-40FC-802B-924C-34FFA4A26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988" y="930792"/>
            <a:ext cx="622775" cy="194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4" descr="Grupo Ibaizabal - Anave">
            <a:extLst>
              <a:ext uri="{FF2B5EF4-FFF2-40B4-BE49-F238E27FC236}">
                <a16:creationId xmlns:a16="http://schemas.microsoft.com/office/drawing/2014/main" id="{AC3A1465-7574-EB0E-2E61-6502BB0250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8"/>
          <a:stretch/>
        </p:blipFill>
        <p:spPr bwMode="auto">
          <a:xfrm>
            <a:off x="10848083" y="2798874"/>
            <a:ext cx="613614" cy="297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" name="Picture 2" descr="Petronor página oficial">
            <a:extLst>
              <a:ext uri="{FF2B5EF4-FFF2-40B4-BE49-F238E27FC236}">
                <a16:creationId xmlns:a16="http://schemas.microsoft.com/office/drawing/2014/main" id="{B890F4F3-722D-2CFD-F914-D2B96D12D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9414" y="1738978"/>
            <a:ext cx="446408" cy="379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Picture 6" descr="Repsol Logo : histoire, signification de l'emblème">
            <a:extLst>
              <a:ext uri="{FF2B5EF4-FFF2-40B4-BE49-F238E27FC236}">
                <a16:creationId xmlns:a16="http://schemas.microsoft.com/office/drawing/2014/main" id="{466CBBDE-A37F-8575-2591-F9AC7CE0D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7373" y="1726968"/>
            <a:ext cx="570906" cy="321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" name="Picture 4" descr="Nortegas, distribuidor de gas y GLP para hogares y empresas">
            <a:extLst>
              <a:ext uri="{FF2B5EF4-FFF2-40B4-BE49-F238E27FC236}">
                <a16:creationId xmlns:a16="http://schemas.microsoft.com/office/drawing/2014/main" id="{80EA07AC-8CB6-D374-E359-FC3FB761CA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8131" y="2645788"/>
            <a:ext cx="682179" cy="278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10" descr="NIPPON GASES ESPAÑA S.L.U. - Asociación Española del Hidrógeno">
            <a:extLst>
              <a:ext uri="{FF2B5EF4-FFF2-40B4-BE49-F238E27FC236}">
                <a16:creationId xmlns:a16="http://schemas.microsoft.com/office/drawing/2014/main" id="{24982AE8-8F5E-A371-9C92-C389109EAB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0" t="19266" r="12804" b="21524"/>
          <a:stretch/>
        </p:blipFill>
        <p:spPr bwMode="auto">
          <a:xfrm>
            <a:off x="10590890" y="2216057"/>
            <a:ext cx="463111" cy="21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" name="Picture 2" descr="Servicios - Bahía de Bizkaia Gas">
            <a:extLst>
              <a:ext uri="{FF2B5EF4-FFF2-40B4-BE49-F238E27FC236}">
                <a16:creationId xmlns:a16="http://schemas.microsoft.com/office/drawing/2014/main" id="{4BDC0AA1-4E75-6916-1F25-7E3E790C49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2053" y="1787796"/>
            <a:ext cx="491733" cy="370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6" descr="exolum - Energy News">
            <a:extLst>
              <a:ext uri="{FF2B5EF4-FFF2-40B4-BE49-F238E27FC236}">
                <a16:creationId xmlns:a16="http://schemas.microsoft.com/office/drawing/2014/main" id="{8381F3AC-8D7A-1AD1-9E98-16EC0A2EE9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459700" y="1958458"/>
            <a:ext cx="501135" cy="197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8" descr="DBA Bilbao Port, S.L. | Uniport Bilbao">
            <a:extLst>
              <a:ext uri="{FF2B5EF4-FFF2-40B4-BE49-F238E27FC236}">
                <a16:creationId xmlns:a16="http://schemas.microsoft.com/office/drawing/2014/main" id="{51B0A447-960A-3EDB-3213-15CD111B2F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6" t="12744" r="7269" b="14865"/>
          <a:stretch/>
        </p:blipFill>
        <p:spPr bwMode="auto">
          <a:xfrm>
            <a:off x="11434850" y="1720075"/>
            <a:ext cx="516358" cy="25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10" descr="Esergui, S.A. | Uniport Bilbao">
            <a:extLst>
              <a:ext uri="{FF2B5EF4-FFF2-40B4-BE49-F238E27FC236}">
                <a16:creationId xmlns:a16="http://schemas.microsoft.com/office/drawing/2014/main" id="{CCF39820-86A0-FFE4-9750-F46DA6C28B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5" t="15187" r="20979" b="12782"/>
          <a:stretch/>
        </p:blipFill>
        <p:spPr bwMode="auto">
          <a:xfrm>
            <a:off x="10806647" y="1723556"/>
            <a:ext cx="414779" cy="229954"/>
          </a:xfrm>
          <a:prstGeom prst="rect">
            <a:avLst/>
          </a:prstGeom>
          <a:solidFill>
            <a:srgbClr val="FFFF00"/>
          </a:solidFill>
          <a:ln w="57150">
            <a:noFill/>
          </a:ln>
        </p:spPr>
      </p:pic>
      <p:pic>
        <p:nvPicPr>
          <p:cNvPr id="150" name="Picture 2">
            <a:extLst>
              <a:ext uri="{FF2B5EF4-FFF2-40B4-BE49-F238E27FC236}">
                <a16:creationId xmlns:a16="http://schemas.microsoft.com/office/drawing/2014/main" id="{8AE2A732-AB98-1FAB-130E-2C0A78EE6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8831" y="2832799"/>
            <a:ext cx="464460" cy="23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24">
            <a:extLst>
              <a:ext uri="{FF2B5EF4-FFF2-40B4-BE49-F238E27FC236}">
                <a16:creationId xmlns:a16="http://schemas.microsoft.com/office/drawing/2014/main" id="{D934EF7D-3BE3-44F0-0134-AB9F57E956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9" t="-2534" r="14392" b="-1"/>
          <a:stretch/>
        </p:blipFill>
        <p:spPr bwMode="auto">
          <a:xfrm>
            <a:off x="10114804" y="2847489"/>
            <a:ext cx="666049" cy="202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" name="Picture 2" descr="logotipo cabecera">
            <a:extLst>
              <a:ext uri="{FF2B5EF4-FFF2-40B4-BE49-F238E27FC236}">
                <a16:creationId xmlns:a16="http://schemas.microsoft.com/office/drawing/2014/main" id="{9D08B52C-58F7-988D-B299-B0561CCF5E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72" b="10085"/>
          <a:stretch/>
        </p:blipFill>
        <p:spPr bwMode="auto">
          <a:xfrm>
            <a:off x="11409301" y="2475141"/>
            <a:ext cx="472349" cy="32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Euskotren Kargo | Logopedia | Fandom">
            <a:extLst>
              <a:ext uri="{FF2B5EF4-FFF2-40B4-BE49-F238E27FC236}">
                <a16:creationId xmlns:a16="http://schemas.microsoft.com/office/drawing/2014/main" id="{CCA3873D-98C7-5E1F-73B0-7F8F065519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1833" y="2170615"/>
            <a:ext cx="415213" cy="247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2" descr="HAM">
            <a:extLst>
              <a:ext uri="{FF2B5EF4-FFF2-40B4-BE49-F238E27FC236}">
                <a16:creationId xmlns:a16="http://schemas.microsoft.com/office/drawing/2014/main" id="{236A6DAD-0CB9-5E7F-2E43-8D669A0545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5811" y="3071171"/>
            <a:ext cx="282276" cy="27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8" descr="Air Liquide annonce une nouvelle identité visuelle - L'ADN">
            <a:extLst>
              <a:ext uri="{FF2B5EF4-FFF2-40B4-BE49-F238E27FC236}">
                <a16:creationId xmlns:a16="http://schemas.microsoft.com/office/drawing/2014/main" id="{2B8ABF5E-0740-2190-79AD-D47B8534D8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5" t="16284" r="5700" b="24164"/>
          <a:stretch/>
        </p:blipFill>
        <p:spPr bwMode="auto">
          <a:xfrm>
            <a:off x="10647064" y="2690739"/>
            <a:ext cx="661596" cy="138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Imagen 150">
            <a:extLst>
              <a:ext uri="{FF2B5EF4-FFF2-40B4-BE49-F238E27FC236}">
                <a16:creationId xmlns:a16="http://schemas.microsoft.com/office/drawing/2014/main" id="{95311DB4-1624-40A4-5166-1FE79FA34E35}"/>
              </a:ext>
            </a:extLst>
          </p:cNvPr>
          <p:cNvPicPr>
            <a:picLocks noChangeAspect="1"/>
          </p:cNvPicPr>
          <p:nvPr/>
        </p:nvPicPr>
        <p:blipFill>
          <a:blip r:embed="rId91"/>
          <a:stretch>
            <a:fillRect/>
          </a:stretch>
        </p:blipFill>
        <p:spPr>
          <a:xfrm>
            <a:off x="9925530" y="2165696"/>
            <a:ext cx="397149" cy="305499"/>
          </a:xfrm>
          <a:prstGeom prst="rect">
            <a:avLst/>
          </a:prstGeom>
        </p:spPr>
      </p:pic>
      <p:pic>
        <p:nvPicPr>
          <p:cNvPr id="140" name="Picture 6" descr="Bilogistik, S.A. | Uniport Bilbao">
            <a:extLst>
              <a:ext uri="{FF2B5EF4-FFF2-40B4-BE49-F238E27FC236}">
                <a16:creationId xmlns:a16="http://schemas.microsoft.com/office/drawing/2014/main" id="{D166734E-3B40-E042-B85F-ECC90ECAF2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0" t="16121" r="8578" b="16101"/>
          <a:stretch/>
        </p:blipFill>
        <p:spPr bwMode="auto">
          <a:xfrm>
            <a:off x="11032967" y="2217648"/>
            <a:ext cx="478866" cy="253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" name="Picture 12" descr="Astilleros de Murueta construyendo buques en Bizkaia desde 1943">
            <a:extLst>
              <a:ext uri="{FF2B5EF4-FFF2-40B4-BE49-F238E27FC236}">
                <a16:creationId xmlns:a16="http://schemas.microsoft.com/office/drawing/2014/main" id="{B18B541E-84F3-B67B-4826-54DDC4674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4030" y="2550495"/>
            <a:ext cx="457603" cy="10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Nippon Express Logo - PNG Logo Vector Brand Downloads (SVG, EPS)">
            <a:extLst>
              <a:ext uri="{FF2B5EF4-FFF2-40B4-BE49-F238E27FC236}">
                <a16:creationId xmlns:a16="http://schemas.microsoft.com/office/drawing/2014/main" id="{B1D8716C-2E6C-D753-A527-2191944F1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7316" y="2082354"/>
            <a:ext cx="697617" cy="151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" name="Picture 4" descr="Tepsa Iberia">
            <a:extLst>
              <a:ext uri="{FF2B5EF4-FFF2-40B4-BE49-F238E27FC236}">
                <a16:creationId xmlns:a16="http://schemas.microsoft.com/office/drawing/2014/main" id="{0DCD5C23-0A59-BFBE-C3A5-64FCD85839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9" t="23776" r="8553" b="23407"/>
          <a:stretch/>
        </p:blipFill>
        <p:spPr bwMode="auto">
          <a:xfrm>
            <a:off x="10307373" y="2397643"/>
            <a:ext cx="540759" cy="18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" name="Imagen 156">
            <a:extLst>
              <a:ext uri="{FF2B5EF4-FFF2-40B4-BE49-F238E27FC236}">
                <a16:creationId xmlns:a16="http://schemas.microsoft.com/office/drawing/2014/main" id="{8165200A-F123-DAD3-55EC-D8D8FCEBE2D3}"/>
              </a:ext>
            </a:extLst>
          </p:cNvPr>
          <p:cNvPicPr>
            <a:picLocks noChangeAspect="1"/>
          </p:cNvPicPr>
          <p:nvPr/>
        </p:nvPicPr>
        <p:blipFill>
          <a:blip r:embed="rId96"/>
          <a:stretch>
            <a:fillRect/>
          </a:stretch>
        </p:blipFill>
        <p:spPr>
          <a:xfrm>
            <a:off x="10117381" y="2549764"/>
            <a:ext cx="465660" cy="164351"/>
          </a:xfrm>
          <a:prstGeom prst="rect">
            <a:avLst/>
          </a:prstGeom>
        </p:spPr>
      </p:pic>
      <p:pic>
        <p:nvPicPr>
          <p:cNvPr id="160" name="Imagen 159">
            <a:extLst>
              <a:ext uri="{FF2B5EF4-FFF2-40B4-BE49-F238E27FC236}">
                <a16:creationId xmlns:a16="http://schemas.microsoft.com/office/drawing/2014/main" id="{74720F0F-15F9-188D-2E07-B29F02491F60}"/>
              </a:ext>
            </a:extLst>
          </p:cNvPr>
          <p:cNvPicPr>
            <a:picLocks noChangeAspect="1"/>
          </p:cNvPicPr>
          <p:nvPr/>
        </p:nvPicPr>
        <p:blipFill>
          <a:blip r:embed="rId91"/>
          <a:stretch>
            <a:fillRect/>
          </a:stretch>
        </p:blipFill>
        <p:spPr>
          <a:xfrm>
            <a:off x="8840514" y="4546236"/>
            <a:ext cx="478914" cy="368395"/>
          </a:xfrm>
          <a:prstGeom prst="rect">
            <a:avLst/>
          </a:prstGeom>
        </p:spPr>
      </p:pic>
      <p:pic>
        <p:nvPicPr>
          <p:cNvPr id="161" name="Imagen 160" descr="ABOUT US - HiveWind">
            <a:extLst>
              <a:ext uri="{FF2B5EF4-FFF2-40B4-BE49-F238E27FC236}">
                <a16:creationId xmlns:a16="http://schemas.microsoft.com/office/drawing/2014/main" id="{ED6D8DF0-14BA-C04F-BB48-837FFBAE51D3}"/>
              </a:ext>
            </a:extLst>
          </p:cNvPr>
          <p:cNvPicPr>
            <a:picLocks noChangeAspect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531" y="4330229"/>
            <a:ext cx="644835" cy="128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Imagen 161" descr="Texto&#10;&#10;El contenido generado por IA puede ser incorrecto.">
            <a:extLst>
              <a:ext uri="{FF2B5EF4-FFF2-40B4-BE49-F238E27FC236}">
                <a16:creationId xmlns:a16="http://schemas.microsoft.com/office/drawing/2014/main" id="{CC73A9CB-945B-C35A-2A24-ADEDA790F5AF}"/>
              </a:ext>
            </a:extLst>
          </p:cNvPr>
          <p:cNvPicPr>
            <a:picLocks noChangeAspect="1"/>
          </p:cNvPicPr>
          <p:nvPr/>
        </p:nvPicPr>
        <p:blipFill rotWithShape="1">
          <a:blip r:embed="rId98"/>
          <a:srcRect t="10000"/>
          <a:stretch/>
        </p:blipFill>
        <p:spPr bwMode="auto">
          <a:xfrm>
            <a:off x="8407233" y="3565404"/>
            <a:ext cx="754494" cy="3454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3" name="Imagen 162" descr="Imagen que contiene Texto&#10;&#10;El contenido generado por IA puede ser incorrecto.">
            <a:extLst>
              <a:ext uri="{FF2B5EF4-FFF2-40B4-BE49-F238E27FC236}">
                <a16:creationId xmlns:a16="http://schemas.microsoft.com/office/drawing/2014/main" id="{E0961590-BCB1-6181-0F39-83E45A942B71}"/>
              </a:ext>
            </a:extLst>
          </p:cNvPr>
          <p:cNvPicPr>
            <a:picLocks noChangeAspect="1"/>
          </p:cNvPicPr>
          <p:nvPr/>
        </p:nvPicPr>
        <p:blipFill>
          <a:blip r:embed="rId99"/>
          <a:stretch>
            <a:fillRect/>
          </a:stretch>
        </p:blipFill>
        <p:spPr>
          <a:xfrm>
            <a:off x="9837310" y="3568661"/>
            <a:ext cx="689591" cy="284614"/>
          </a:xfrm>
          <a:prstGeom prst="rect">
            <a:avLst/>
          </a:prstGeom>
        </p:spPr>
      </p:pic>
      <p:pic>
        <p:nvPicPr>
          <p:cNvPr id="165" name="Imagen 164" descr="BC Materials | wearplex.soton.ac.uk">
            <a:extLst>
              <a:ext uri="{FF2B5EF4-FFF2-40B4-BE49-F238E27FC236}">
                <a16:creationId xmlns:a16="http://schemas.microsoft.com/office/drawing/2014/main" id="{9D9B8B71-9E06-2D3E-B91A-EADB996634B3}"/>
              </a:ext>
            </a:extLst>
          </p:cNvPr>
          <p:cNvPicPr>
            <a:picLocks noChangeAspect="1"/>
          </p:cNvPicPr>
          <p:nvPr/>
        </p:nvPicPr>
        <p:blipFill rotWithShape="1">
          <a:blip r:embed="rId1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41" b="31902"/>
          <a:stretch/>
        </p:blipFill>
        <p:spPr bwMode="auto">
          <a:xfrm>
            <a:off x="10952303" y="3919046"/>
            <a:ext cx="840973" cy="2020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6" name="Imagen 165" descr="Código QR&#10;&#10;El contenido generado por IA puede ser incorrecto.">
            <a:extLst>
              <a:ext uri="{FF2B5EF4-FFF2-40B4-BE49-F238E27FC236}">
                <a16:creationId xmlns:a16="http://schemas.microsoft.com/office/drawing/2014/main" id="{E24E5160-DDDE-CC71-CB50-3A836949EB56}"/>
              </a:ext>
            </a:extLst>
          </p:cNvPr>
          <p:cNvPicPr>
            <a:picLocks noChangeAspect="1"/>
          </p:cNvPicPr>
          <p:nvPr/>
        </p:nvPicPr>
        <p:blipFill>
          <a:blip r:embed="rId101"/>
          <a:srcRect l="10885" r="13779"/>
          <a:stretch/>
        </p:blipFill>
        <p:spPr>
          <a:xfrm>
            <a:off x="8732549" y="3931639"/>
            <a:ext cx="809866" cy="356099"/>
          </a:xfrm>
          <a:prstGeom prst="rect">
            <a:avLst/>
          </a:prstGeom>
        </p:spPr>
      </p:pic>
      <p:pic>
        <p:nvPicPr>
          <p:cNvPr id="167" name="Imagen 166" descr="Imagen que contiene Logotipo&#10;&#10;El contenido generado por IA puede ser incorrecto.">
            <a:extLst>
              <a:ext uri="{FF2B5EF4-FFF2-40B4-BE49-F238E27FC236}">
                <a16:creationId xmlns:a16="http://schemas.microsoft.com/office/drawing/2014/main" id="{4A154FD5-B856-F569-A394-D5AB65E0C2E8}"/>
              </a:ext>
            </a:extLst>
          </p:cNvPr>
          <p:cNvPicPr>
            <a:picLocks noChangeAspect="1"/>
          </p:cNvPicPr>
          <p:nvPr/>
        </p:nvPicPr>
        <p:blipFill>
          <a:blip r:embed="rId102"/>
          <a:stretch>
            <a:fillRect/>
          </a:stretch>
        </p:blipFill>
        <p:spPr>
          <a:xfrm>
            <a:off x="10207354" y="3888711"/>
            <a:ext cx="751373" cy="269480"/>
          </a:xfrm>
          <a:prstGeom prst="rect">
            <a:avLst/>
          </a:prstGeom>
        </p:spPr>
      </p:pic>
      <p:pic>
        <p:nvPicPr>
          <p:cNvPr id="168" name="Imagen 167" descr="Universidad Mondragon">
            <a:extLst>
              <a:ext uri="{FF2B5EF4-FFF2-40B4-BE49-F238E27FC236}">
                <a16:creationId xmlns:a16="http://schemas.microsoft.com/office/drawing/2014/main" id="{58A46B30-D476-C6F8-0972-C9686091C4C3}"/>
              </a:ext>
            </a:extLst>
          </p:cNvPr>
          <p:cNvPicPr>
            <a:picLocks noChangeAspect="1"/>
          </p:cNvPicPr>
          <p:nvPr/>
        </p:nvPicPr>
        <p:blipFill>
          <a:blip r:embed="rId1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9057" y="3932483"/>
            <a:ext cx="784899" cy="147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Imagen 168" descr="Imagen que contiene 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EE5A7F68-DED6-2085-7C1F-E8BF4C4B6E26}"/>
              </a:ext>
            </a:extLst>
          </p:cNvPr>
          <p:cNvPicPr>
            <a:picLocks noChangeAspect="1"/>
          </p:cNvPicPr>
          <p:nvPr/>
        </p:nvPicPr>
        <p:blipFill>
          <a:blip r:embed="rId104"/>
          <a:stretch>
            <a:fillRect/>
          </a:stretch>
        </p:blipFill>
        <p:spPr>
          <a:xfrm>
            <a:off x="9160563" y="3563839"/>
            <a:ext cx="676891" cy="284613"/>
          </a:xfrm>
          <a:prstGeom prst="rect">
            <a:avLst/>
          </a:prstGeom>
        </p:spPr>
      </p:pic>
      <p:pic>
        <p:nvPicPr>
          <p:cNvPr id="170" name="Imagen 169" descr="ENTE VASCO DE LA ENERGÍA - Asociación Española del Hidrógeno">
            <a:extLst>
              <a:ext uri="{FF2B5EF4-FFF2-40B4-BE49-F238E27FC236}">
                <a16:creationId xmlns:a16="http://schemas.microsoft.com/office/drawing/2014/main" id="{CD868993-E3F1-2812-083C-5B97D9B9DEC4}"/>
              </a:ext>
            </a:extLst>
          </p:cNvPr>
          <p:cNvPicPr>
            <a:picLocks noChangeAspect="1"/>
          </p:cNvPicPr>
          <p:nvPr/>
        </p:nvPicPr>
        <p:blipFill rotWithShape="1">
          <a:blip r:embed="rId1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8" t="30795" r="21166" b="32182"/>
          <a:stretch/>
        </p:blipFill>
        <p:spPr bwMode="auto">
          <a:xfrm>
            <a:off x="5487361" y="3896729"/>
            <a:ext cx="812647" cy="3332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1" name="Imagen 170" descr="Logotipo, nombre de la empresa&#10;&#10;El contenido generado por IA puede ser incorrecto.">
            <a:extLst>
              <a:ext uri="{FF2B5EF4-FFF2-40B4-BE49-F238E27FC236}">
                <a16:creationId xmlns:a16="http://schemas.microsoft.com/office/drawing/2014/main" id="{CAA62279-4964-B026-206D-4C697B535C8A}"/>
              </a:ext>
            </a:extLst>
          </p:cNvPr>
          <p:cNvPicPr>
            <a:picLocks noChangeAspect="1"/>
          </p:cNvPicPr>
          <p:nvPr/>
        </p:nvPicPr>
        <p:blipFill>
          <a:blip r:embed="rId106"/>
          <a:srcRect t="11604" b="19105"/>
          <a:stretch/>
        </p:blipFill>
        <p:spPr>
          <a:xfrm>
            <a:off x="5496051" y="4282349"/>
            <a:ext cx="812647" cy="234239"/>
          </a:xfrm>
          <a:prstGeom prst="rect">
            <a:avLst/>
          </a:prstGeom>
        </p:spPr>
      </p:pic>
      <p:pic>
        <p:nvPicPr>
          <p:cNvPr id="173" name="Picture 4" descr="Nortegas, distribuidor de gas y GLP para hogares y empresas">
            <a:extLst>
              <a:ext uri="{FF2B5EF4-FFF2-40B4-BE49-F238E27FC236}">
                <a16:creationId xmlns:a16="http://schemas.microsoft.com/office/drawing/2014/main" id="{1710C64E-C004-CBDB-6C8E-F04781319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2001" y="4325941"/>
            <a:ext cx="756226" cy="30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2" descr="Partners - HyInHeat">
            <a:extLst>
              <a:ext uri="{FF2B5EF4-FFF2-40B4-BE49-F238E27FC236}">
                <a16:creationId xmlns:a16="http://schemas.microsoft.com/office/drawing/2014/main" id="{8C412243-1958-35A4-9B7B-F018D18EFD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8235" y="4921775"/>
            <a:ext cx="595056" cy="297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4" descr="TSK">
            <a:extLst>
              <a:ext uri="{FF2B5EF4-FFF2-40B4-BE49-F238E27FC236}">
                <a16:creationId xmlns:a16="http://schemas.microsoft.com/office/drawing/2014/main" id="{7AB6A867-8FE9-1EBE-D8D9-BA19D9D1B7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1509" y="4149432"/>
            <a:ext cx="613108" cy="15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6" name="Imagen 175">
            <a:extLst>
              <a:ext uri="{FF2B5EF4-FFF2-40B4-BE49-F238E27FC236}">
                <a16:creationId xmlns:a16="http://schemas.microsoft.com/office/drawing/2014/main" id="{56443841-8DF6-0F82-B0C8-BDE020FAE60D}"/>
              </a:ext>
            </a:extLst>
          </p:cNvPr>
          <p:cNvPicPr>
            <a:picLocks noChangeAspect="1"/>
          </p:cNvPicPr>
          <p:nvPr/>
        </p:nvPicPr>
        <p:blipFill>
          <a:blip r:embed="rId110"/>
          <a:stretch>
            <a:fillRect/>
          </a:stretch>
        </p:blipFill>
        <p:spPr>
          <a:xfrm>
            <a:off x="8292524" y="4480475"/>
            <a:ext cx="519643" cy="183153"/>
          </a:xfrm>
          <a:prstGeom prst="rect">
            <a:avLst/>
          </a:prstGeom>
          <a:ln>
            <a:noFill/>
          </a:ln>
        </p:spPr>
      </p:pic>
      <p:pic>
        <p:nvPicPr>
          <p:cNvPr id="177" name="Imagen 176">
            <a:extLst>
              <a:ext uri="{FF2B5EF4-FFF2-40B4-BE49-F238E27FC236}">
                <a16:creationId xmlns:a16="http://schemas.microsoft.com/office/drawing/2014/main" id="{209F4D5F-DCE7-4548-9704-B000E017CA6E}"/>
              </a:ext>
            </a:extLst>
          </p:cNvPr>
          <p:cNvPicPr>
            <a:picLocks noChangeAspect="1"/>
          </p:cNvPicPr>
          <p:nvPr/>
        </p:nvPicPr>
        <p:blipFill>
          <a:blip r:embed="rId111"/>
          <a:stretch>
            <a:fillRect/>
          </a:stretch>
        </p:blipFill>
        <p:spPr>
          <a:xfrm>
            <a:off x="11123596" y="4774481"/>
            <a:ext cx="764487" cy="115394"/>
          </a:xfrm>
          <a:prstGeom prst="rect">
            <a:avLst/>
          </a:prstGeom>
          <a:ln>
            <a:noFill/>
          </a:ln>
        </p:spPr>
      </p:pic>
      <p:pic>
        <p:nvPicPr>
          <p:cNvPr id="178" name="Imagen 177">
            <a:extLst>
              <a:ext uri="{FF2B5EF4-FFF2-40B4-BE49-F238E27FC236}">
                <a16:creationId xmlns:a16="http://schemas.microsoft.com/office/drawing/2014/main" id="{D9569D37-C405-38BC-F52D-EFDC461E3873}"/>
              </a:ext>
            </a:extLst>
          </p:cNvPr>
          <p:cNvPicPr>
            <a:picLocks noChangeAspect="1"/>
          </p:cNvPicPr>
          <p:nvPr/>
        </p:nvPicPr>
        <p:blipFill>
          <a:blip r:embed="rId112"/>
          <a:srcRect l="7212" r="7162"/>
          <a:stretch/>
        </p:blipFill>
        <p:spPr>
          <a:xfrm>
            <a:off x="9226456" y="5357343"/>
            <a:ext cx="721799" cy="303464"/>
          </a:xfrm>
          <a:prstGeom prst="rect">
            <a:avLst/>
          </a:prstGeom>
          <a:ln>
            <a:noFill/>
          </a:ln>
        </p:spPr>
      </p:pic>
      <p:pic>
        <p:nvPicPr>
          <p:cNvPr id="179" name="Imagen 178">
            <a:extLst>
              <a:ext uri="{FF2B5EF4-FFF2-40B4-BE49-F238E27FC236}">
                <a16:creationId xmlns:a16="http://schemas.microsoft.com/office/drawing/2014/main" id="{59181809-BD56-0A47-70BB-D090923266C3}"/>
              </a:ext>
            </a:extLst>
          </p:cNvPr>
          <p:cNvPicPr>
            <a:picLocks noChangeAspect="1"/>
          </p:cNvPicPr>
          <p:nvPr/>
        </p:nvPicPr>
        <p:blipFill>
          <a:blip r:embed="rId113"/>
          <a:stretch>
            <a:fillRect/>
          </a:stretch>
        </p:blipFill>
        <p:spPr>
          <a:xfrm>
            <a:off x="10907805" y="4949319"/>
            <a:ext cx="269354" cy="269354"/>
          </a:xfrm>
          <a:prstGeom prst="rect">
            <a:avLst/>
          </a:prstGeom>
          <a:ln>
            <a:noFill/>
          </a:ln>
        </p:spPr>
      </p:pic>
      <p:pic>
        <p:nvPicPr>
          <p:cNvPr id="180" name="Imagen 179">
            <a:extLst>
              <a:ext uri="{FF2B5EF4-FFF2-40B4-BE49-F238E27FC236}">
                <a16:creationId xmlns:a16="http://schemas.microsoft.com/office/drawing/2014/main" id="{11F5DEA8-3590-9ED1-C65D-320DA11949E7}"/>
              </a:ext>
            </a:extLst>
          </p:cNvPr>
          <p:cNvPicPr>
            <a:picLocks noChangeAspect="1"/>
          </p:cNvPicPr>
          <p:nvPr/>
        </p:nvPicPr>
        <p:blipFill>
          <a:blip r:embed="rId114"/>
          <a:stretch>
            <a:fillRect/>
          </a:stretch>
        </p:blipFill>
        <p:spPr>
          <a:xfrm>
            <a:off x="8711484" y="5170400"/>
            <a:ext cx="764487" cy="228808"/>
          </a:xfrm>
          <a:prstGeom prst="rect">
            <a:avLst/>
          </a:prstGeom>
          <a:ln>
            <a:noFill/>
          </a:ln>
        </p:spPr>
      </p:pic>
      <p:pic>
        <p:nvPicPr>
          <p:cNvPr id="181" name="Imagen 180">
            <a:extLst>
              <a:ext uri="{FF2B5EF4-FFF2-40B4-BE49-F238E27FC236}">
                <a16:creationId xmlns:a16="http://schemas.microsoft.com/office/drawing/2014/main" id="{B62BE326-3C59-7853-AE45-D8C81CE47EC9}"/>
              </a:ext>
            </a:extLst>
          </p:cNvPr>
          <p:cNvPicPr>
            <a:picLocks noChangeAspect="1"/>
          </p:cNvPicPr>
          <p:nvPr/>
        </p:nvPicPr>
        <p:blipFill>
          <a:blip r:embed="rId115"/>
          <a:stretch>
            <a:fillRect/>
          </a:stretch>
        </p:blipFill>
        <p:spPr>
          <a:xfrm>
            <a:off x="10600205" y="4169857"/>
            <a:ext cx="646034" cy="241321"/>
          </a:xfrm>
          <a:prstGeom prst="rect">
            <a:avLst/>
          </a:prstGeom>
          <a:ln>
            <a:noFill/>
          </a:ln>
        </p:spPr>
      </p:pic>
      <p:pic>
        <p:nvPicPr>
          <p:cNvPr id="182" name="Imagen 181">
            <a:extLst>
              <a:ext uri="{FF2B5EF4-FFF2-40B4-BE49-F238E27FC236}">
                <a16:creationId xmlns:a16="http://schemas.microsoft.com/office/drawing/2014/main" id="{FDBF8EA1-4F89-9A09-9B4E-14648D59D34E}"/>
              </a:ext>
            </a:extLst>
          </p:cNvPr>
          <p:cNvPicPr>
            <a:picLocks noChangeAspect="1"/>
          </p:cNvPicPr>
          <p:nvPr/>
        </p:nvPicPr>
        <p:blipFill>
          <a:blip r:embed="rId116"/>
          <a:stretch>
            <a:fillRect/>
          </a:stretch>
        </p:blipFill>
        <p:spPr>
          <a:xfrm>
            <a:off x="11580808" y="5227607"/>
            <a:ext cx="312483" cy="309507"/>
          </a:xfrm>
          <a:prstGeom prst="rect">
            <a:avLst/>
          </a:prstGeom>
          <a:ln>
            <a:noFill/>
          </a:ln>
        </p:spPr>
      </p:pic>
      <p:pic>
        <p:nvPicPr>
          <p:cNvPr id="183" name="Picture 8" descr="slingsintt">
            <a:extLst>
              <a:ext uri="{FF2B5EF4-FFF2-40B4-BE49-F238E27FC236}">
                <a16:creationId xmlns:a16="http://schemas.microsoft.com/office/drawing/2014/main" id="{73939C78-B412-DC09-7A73-A8CEEF863C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893" y="4387364"/>
            <a:ext cx="718005" cy="30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" name="Imagen 183">
            <a:extLst>
              <a:ext uri="{FF2B5EF4-FFF2-40B4-BE49-F238E27FC236}">
                <a16:creationId xmlns:a16="http://schemas.microsoft.com/office/drawing/2014/main" id="{CED2FD63-FCDF-CEFB-267D-C35104750E19}"/>
              </a:ext>
            </a:extLst>
          </p:cNvPr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10345561" y="5043570"/>
            <a:ext cx="474027" cy="238695"/>
          </a:xfrm>
          <a:prstGeom prst="rect">
            <a:avLst/>
          </a:prstGeom>
          <a:ln>
            <a:noFill/>
          </a:ln>
        </p:spPr>
      </p:pic>
      <p:pic>
        <p:nvPicPr>
          <p:cNvPr id="185" name="Imagen 184">
            <a:extLst>
              <a:ext uri="{FF2B5EF4-FFF2-40B4-BE49-F238E27FC236}">
                <a16:creationId xmlns:a16="http://schemas.microsoft.com/office/drawing/2014/main" id="{F6366A03-54A5-76C1-B33C-6371C8B6A598}"/>
              </a:ext>
            </a:extLst>
          </p:cNvPr>
          <p:cNvPicPr>
            <a:picLocks noChangeAspect="1"/>
          </p:cNvPicPr>
          <p:nvPr/>
        </p:nvPicPr>
        <p:blipFill>
          <a:blip r:embed="rId118"/>
          <a:stretch>
            <a:fillRect/>
          </a:stretch>
        </p:blipFill>
        <p:spPr>
          <a:xfrm>
            <a:off x="11149181" y="5650324"/>
            <a:ext cx="758219" cy="200974"/>
          </a:xfrm>
          <a:prstGeom prst="rect">
            <a:avLst/>
          </a:prstGeom>
          <a:ln>
            <a:noFill/>
          </a:ln>
        </p:spPr>
      </p:pic>
      <p:pic>
        <p:nvPicPr>
          <p:cNvPr id="186" name="Imagen 185">
            <a:extLst>
              <a:ext uri="{FF2B5EF4-FFF2-40B4-BE49-F238E27FC236}">
                <a16:creationId xmlns:a16="http://schemas.microsoft.com/office/drawing/2014/main" id="{35C6C946-BB73-47DE-A798-219D8B94AD9C}"/>
              </a:ext>
            </a:extLst>
          </p:cNvPr>
          <p:cNvPicPr>
            <a:picLocks noChangeAspect="1"/>
          </p:cNvPicPr>
          <p:nvPr/>
        </p:nvPicPr>
        <p:blipFill>
          <a:blip r:embed="rId119"/>
          <a:stretch>
            <a:fillRect/>
          </a:stretch>
        </p:blipFill>
        <p:spPr>
          <a:xfrm>
            <a:off x="10043699" y="4308326"/>
            <a:ext cx="526156" cy="241319"/>
          </a:xfrm>
          <a:prstGeom prst="rect">
            <a:avLst/>
          </a:prstGeom>
          <a:ln>
            <a:noFill/>
          </a:ln>
        </p:spPr>
      </p:pic>
      <p:pic>
        <p:nvPicPr>
          <p:cNvPr id="187" name="Imagen 186">
            <a:extLst>
              <a:ext uri="{FF2B5EF4-FFF2-40B4-BE49-F238E27FC236}">
                <a16:creationId xmlns:a16="http://schemas.microsoft.com/office/drawing/2014/main" id="{3B347EC2-4D35-1FBB-FBEE-E212B99DDD14}"/>
              </a:ext>
            </a:extLst>
          </p:cNvPr>
          <p:cNvPicPr>
            <a:picLocks noChangeAspect="1"/>
          </p:cNvPicPr>
          <p:nvPr/>
        </p:nvPicPr>
        <p:blipFill>
          <a:blip r:embed="rId120"/>
          <a:stretch>
            <a:fillRect/>
          </a:stretch>
        </p:blipFill>
        <p:spPr>
          <a:xfrm>
            <a:off x="9466591" y="4641399"/>
            <a:ext cx="469675" cy="159690"/>
          </a:xfrm>
          <a:prstGeom prst="rect">
            <a:avLst/>
          </a:prstGeom>
          <a:ln>
            <a:noFill/>
          </a:ln>
        </p:spPr>
      </p:pic>
      <p:pic>
        <p:nvPicPr>
          <p:cNvPr id="188" name="Imagen 187">
            <a:extLst>
              <a:ext uri="{FF2B5EF4-FFF2-40B4-BE49-F238E27FC236}">
                <a16:creationId xmlns:a16="http://schemas.microsoft.com/office/drawing/2014/main" id="{62249099-12A4-3D02-592D-A545442D206E}"/>
              </a:ext>
            </a:extLst>
          </p:cNvPr>
          <p:cNvPicPr>
            <a:picLocks noChangeAspect="1"/>
          </p:cNvPicPr>
          <p:nvPr/>
        </p:nvPicPr>
        <p:blipFill>
          <a:blip r:embed="rId121"/>
          <a:stretch>
            <a:fillRect/>
          </a:stretch>
        </p:blipFill>
        <p:spPr>
          <a:xfrm>
            <a:off x="11260068" y="4157991"/>
            <a:ext cx="633223" cy="178373"/>
          </a:xfrm>
          <a:prstGeom prst="rect">
            <a:avLst/>
          </a:prstGeom>
          <a:ln>
            <a:noFill/>
          </a:ln>
        </p:spPr>
      </p:pic>
      <p:pic>
        <p:nvPicPr>
          <p:cNvPr id="190" name="Imagen 189">
            <a:extLst>
              <a:ext uri="{FF2B5EF4-FFF2-40B4-BE49-F238E27FC236}">
                <a16:creationId xmlns:a16="http://schemas.microsoft.com/office/drawing/2014/main" id="{917ABF61-5377-7EAA-8671-EC542AA3CCE5}"/>
              </a:ext>
            </a:extLst>
          </p:cNvPr>
          <p:cNvPicPr>
            <a:picLocks noChangeAspect="1"/>
          </p:cNvPicPr>
          <p:nvPr/>
        </p:nvPicPr>
        <p:blipFill>
          <a:blip r:embed="rId122"/>
          <a:stretch>
            <a:fillRect/>
          </a:stretch>
        </p:blipFill>
        <p:spPr>
          <a:xfrm>
            <a:off x="9523912" y="4848226"/>
            <a:ext cx="560479" cy="222313"/>
          </a:xfrm>
          <a:prstGeom prst="rect">
            <a:avLst/>
          </a:prstGeom>
          <a:ln>
            <a:noFill/>
          </a:ln>
        </p:spPr>
      </p:pic>
      <p:pic>
        <p:nvPicPr>
          <p:cNvPr id="191" name="Picture 12" descr="ZIV • SMARTGRIDSINFO">
            <a:extLst>
              <a:ext uri="{FF2B5EF4-FFF2-40B4-BE49-F238E27FC236}">
                <a16:creationId xmlns:a16="http://schemas.microsoft.com/office/drawing/2014/main" id="{2786424C-3F1F-2360-3D3E-476F6DE60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1694" y="5598091"/>
            <a:ext cx="520632" cy="26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2" name="Imagen 191">
            <a:extLst>
              <a:ext uri="{FF2B5EF4-FFF2-40B4-BE49-F238E27FC236}">
                <a16:creationId xmlns:a16="http://schemas.microsoft.com/office/drawing/2014/main" id="{8720B296-8DC6-A198-3C1D-7E5D14F12230}"/>
              </a:ext>
            </a:extLst>
          </p:cNvPr>
          <p:cNvPicPr>
            <a:picLocks noChangeAspect="1"/>
          </p:cNvPicPr>
          <p:nvPr/>
        </p:nvPicPr>
        <p:blipFill>
          <a:blip r:embed="rId124"/>
          <a:stretch>
            <a:fillRect/>
          </a:stretch>
        </p:blipFill>
        <p:spPr>
          <a:xfrm>
            <a:off x="11627142" y="4421062"/>
            <a:ext cx="266149" cy="328773"/>
          </a:xfrm>
          <a:prstGeom prst="rect">
            <a:avLst/>
          </a:prstGeom>
          <a:ln>
            <a:noFill/>
          </a:ln>
        </p:spPr>
      </p:pic>
      <p:pic>
        <p:nvPicPr>
          <p:cNvPr id="193" name="Imagen 192">
            <a:extLst>
              <a:ext uri="{FF2B5EF4-FFF2-40B4-BE49-F238E27FC236}">
                <a16:creationId xmlns:a16="http://schemas.microsoft.com/office/drawing/2014/main" id="{B2657D1D-3A6E-812A-45B8-3811C1319211}"/>
              </a:ext>
            </a:extLst>
          </p:cNvPr>
          <p:cNvPicPr>
            <a:picLocks noChangeAspect="1"/>
          </p:cNvPicPr>
          <p:nvPr/>
        </p:nvPicPr>
        <p:blipFill>
          <a:blip r:embed="rId125"/>
          <a:stretch>
            <a:fillRect/>
          </a:stretch>
        </p:blipFill>
        <p:spPr>
          <a:xfrm>
            <a:off x="10037471" y="4619109"/>
            <a:ext cx="222039" cy="222039"/>
          </a:xfrm>
          <a:prstGeom prst="rect">
            <a:avLst/>
          </a:prstGeom>
        </p:spPr>
      </p:pic>
      <p:pic>
        <p:nvPicPr>
          <p:cNvPr id="194" name="Picture 2" descr="Presentación de Ayudas y Servicios 2019 del Gobierno Vasco y el Grupo ...">
            <a:extLst>
              <a:ext uri="{FF2B5EF4-FFF2-40B4-BE49-F238E27FC236}">
                <a16:creationId xmlns:a16="http://schemas.microsoft.com/office/drawing/2014/main" id="{7BF0CC82-9590-A01C-B6C1-0A6C9E9768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728" y="3558175"/>
            <a:ext cx="1373412" cy="33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5" name="Picture 2" descr="CEIT - HyInHeat">
            <a:extLst>
              <a:ext uri="{FF2B5EF4-FFF2-40B4-BE49-F238E27FC236}">
                <a16:creationId xmlns:a16="http://schemas.microsoft.com/office/drawing/2014/main" id="{99BBDAFA-E2C6-D5CF-B4A5-8D11344F33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21" b="19641"/>
          <a:stretch/>
        </p:blipFill>
        <p:spPr bwMode="auto">
          <a:xfrm>
            <a:off x="10550501" y="3567689"/>
            <a:ext cx="745442" cy="23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6" name="Picture 4">
            <a:extLst>
              <a:ext uri="{FF2B5EF4-FFF2-40B4-BE49-F238E27FC236}">
                <a16:creationId xmlns:a16="http://schemas.microsoft.com/office/drawing/2014/main" id="{26FD3169-BB03-9DDE-5833-02B827BADD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5413" y="4714025"/>
            <a:ext cx="651577" cy="134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" name="Picture 6" descr="Ikerlan - AESEMI">
            <a:extLst>
              <a:ext uri="{FF2B5EF4-FFF2-40B4-BE49-F238E27FC236}">
                <a16:creationId xmlns:a16="http://schemas.microsoft.com/office/drawing/2014/main" id="{EBD75710-AE00-19D6-34D6-CC499DF460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893" y="3440713"/>
            <a:ext cx="1497518" cy="52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8" name="Picture 2">
            <a:extLst>
              <a:ext uri="{FF2B5EF4-FFF2-40B4-BE49-F238E27FC236}">
                <a16:creationId xmlns:a16="http://schemas.microsoft.com/office/drawing/2014/main" id="{53B2847B-4DA5-A78B-3B7B-1DE80EA6F4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3592" y="5222302"/>
            <a:ext cx="368545" cy="38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9" name="Picture 6" descr="Tecnicas Reunidas Saudi Aramco to take over major infrastructures in ...">
            <a:extLst>
              <a:ext uri="{FF2B5EF4-FFF2-40B4-BE49-F238E27FC236}">
                <a16:creationId xmlns:a16="http://schemas.microsoft.com/office/drawing/2014/main" id="{AE598C4B-B34C-3634-35A3-15A22B4D36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0597" y="4830871"/>
            <a:ext cx="547900" cy="36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0" name="Imagen 199">
            <a:extLst>
              <a:ext uri="{FF2B5EF4-FFF2-40B4-BE49-F238E27FC236}">
                <a16:creationId xmlns:a16="http://schemas.microsoft.com/office/drawing/2014/main" id="{067D98E1-074E-D0A0-A10E-F537F0E48412}"/>
              </a:ext>
            </a:extLst>
          </p:cNvPr>
          <p:cNvPicPr>
            <a:picLocks noChangeAspect="1"/>
          </p:cNvPicPr>
          <p:nvPr/>
        </p:nvPicPr>
        <p:blipFill>
          <a:blip r:embed="rId132"/>
          <a:stretch>
            <a:fillRect/>
          </a:stretch>
        </p:blipFill>
        <p:spPr>
          <a:xfrm>
            <a:off x="7791038" y="5121998"/>
            <a:ext cx="626321" cy="197292"/>
          </a:xfrm>
          <a:prstGeom prst="rect">
            <a:avLst/>
          </a:prstGeom>
        </p:spPr>
      </p:pic>
      <p:pic>
        <p:nvPicPr>
          <p:cNvPr id="201" name="Imagen 200">
            <a:extLst>
              <a:ext uri="{FF2B5EF4-FFF2-40B4-BE49-F238E27FC236}">
                <a16:creationId xmlns:a16="http://schemas.microsoft.com/office/drawing/2014/main" id="{C899EE55-F83E-E50B-0D31-E1E629B27646}"/>
              </a:ext>
            </a:extLst>
          </p:cNvPr>
          <p:cNvPicPr>
            <a:picLocks noChangeAspect="1"/>
          </p:cNvPicPr>
          <p:nvPr/>
        </p:nvPicPr>
        <p:blipFill>
          <a:blip r:embed="rId133"/>
          <a:stretch>
            <a:fillRect/>
          </a:stretch>
        </p:blipFill>
        <p:spPr>
          <a:xfrm>
            <a:off x="9968404" y="5289862"/>
            <a:ext cx="682690" cy="219213"/>
          </a:xfrm>
          <a:prstGeom prst="rect">
            <a:avLst/>
          </a:prstGeom>
        </p:spPr>
      </p:pic>
      <p:pic>
        <p:nvPicPr>
          <p:cNvPr id="202" name="Imagen 201">
            <a:extLst>
              <a:ext uri="{FF2B5EF4-FFF2-40B4-BE49-F238E27FC236}">
                <a16:creationId xmlns:a16="http://schemas.microsoft.com/office/drawing/2014/main" id="{7935CEE1-B487-6435-B277-FA2E3BB1B6E5}"/>
              </a:ext>
            </a:extLst>
          </p:cNvPr>
          <p:cNvPicPr>
            <a:picLocks noChangeAspect="1"/>
          </p:cNvPicPr>
          <p:nvPr/>
        </p:nvPicPr>
        <p:blipFill>
          <a:blip r:embed="rId134"/>
          <a:stretch>
            <a:fillRect/>
          </a:stretch>
        </p:blipFill>
        <p:spPr>
          <a:xfrm>
            <a:off x="8553243" y="5385792"/>
            <a:ext cx="621981" cy="200529"/>
          </a:xfrm>
          <a:prstGeom prst="rect">
            <a:avLst/>
          </a:prstGeom>
          <a:ln>
            <a:noFill/>
          </a:ln>
        </p:spPr>
      </p:pic>
      <p:pic>
        <p:nvPicPr>
          <p:cNvPr id="203" name="Imagen 202">
            <a:extLst>
              <a:ext uri="{FF2B5EF4-FFF2-40B4-BE49-F238E27FC236}">
                <a16:creationId xmlns:a16="http://schemas.microsoft.com/office/drawing/2014/main" id="{CCD6F167-9257-DC2C-28CE-47047C7E1C98}"/>
              </a:ext>
            </a:extLst>
          </p:cNvPr>
          <p:cNvPicPr>
            <a:picLocks noChangeAspect="1"/>
          </p:cNvPicPr>
          <p:nvPr/>
        </p:nvPicPr>
        <p:blipFill>
          <a:blip r:embed="rId135"/>
          <a:stretch>
            <a:fillRect/>
          </a:stretch>
        </p:blipFill>
        <p:spPr>
          <a:xfrm>
            <a:off x="9644464" y="5152568"/>
            <a:ext cx="633223" cy="129697"/>
          </a:xfrm>
          <a:prstGeom prst="rect">
            <a:avLst/>
          </a:prstGeom>
          <a:ln>
            <a:noFill/>
          </a:ln>
        </p:spPr>
      </p:pic>
      <p:pic>
        <p:nvPicPr>
          <p:cNvPr id="204" name="Picture 8" descr="BCMaterials, nuevo socio del Clúster del Papel de Euskadi | BCMaterials">
            <a:extLst>
              <a:ext uri="{FF2B5EF4-FFF2-40B4-BE49-F238E27FC236}">
                <a16:creationId xmlns:a16="http://schemas.microsoft.com/office/drawing/2014/main" id="{9C6D0554-B434-BE4F-0978-DC02681D4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813" y="4037596"/>
            <a:ext cx="574796" cy="38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" name="Picture 10" descr="CLUSTER">
            <a:extLst>
              <a:ext uri="{FF2B5EF4-FFF2-40B4-BE49-F238E27FC236}">
                <a16:creationId xmlns:a16="http://schemas.microsoft.com/office/drawing/2014/main" id="{5A164813-12C7-1A99-2292-6634150648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310" y="3730694"/>
            <a:ext cx="861013" cy="316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" name="Imagen 205" descr="ihobe Logo PNG Vector (EPS) Free Download">
            <a:extLst>
              <a:ext uri="{FF2B5EF4-FFF2-40B4-BE49-F238E27FC236}">
                <a16:creationId xmlns:a16="http://schemas.microsoft.com/office/drawing/2014/main" id="{9DAC2C79-0C48-04AC-7CD7-089C1385A2DF}"/>
              </a:ext>
            </a:extLst>
          </p:cNvPr>
          <p:cNvPicPr>
            <a:picLocks noChangeAspect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253" y="3880315"/>
            <a:ext cx="571042" cy="149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Imagen 207">
            <a:extLst>
              <a:ext uri="{FF2B5EF4-FFF2-40B4-BE49-F238E27FC236}">
                <a16:creationId xmlns:a16="http://schemas.microsoft.com/office/drawing/2014/main" id="{B10EABB0-D5BB-696F-AA42-4A416AAD479D}"/>
              </a:ext>
            </a:extLst>
          </p:cNvPr>
          <p:cNvPicPr>
            <a:picLocks noChangeAspect="1"/>
          </p:cNvPicPr>
          <p:nvPr/>
        </p:nvPicPr>
        <p:blipFill>
          <a:blip r:embed="rId139"/>
          <a:srcRect b="17842"/>
          <a:stretch/>
        </p:blipFill>
        <p:spPr>
          <a:xfrm>
            <a:off x="6788144" y="4128190"/>
            <a:ext cx="672558" cy="176249"/>
          </a:xfrm>
          <a:prstGeom prst="rect">
            <a:avLst/>
          </a:prstGeom>
        </p:spPr>
      </p:pic>
      <p:pic>
        <p:nvPicPr>
          <p:cNvPr id="210" name="Imagen 209">
            <a:extLst>
              <a:ext uri="{FF2B5EF4-FFF2-40B4-BE49-F238E27FC236}">
                <a16:creationId xmlns:a16="http://schemas.microsoft.com/office/drawing/2014/main" id="{1734B19B-6316-3FA6-0CD2-EB8CE7672FC1}"/>
              </a:ext>
            </a:extLst>
          </p:cNvPr>
          <p:cNvPicPr>
            <a:picLocks noChangeAspect="1"/>
          </p:cNvPicPr>
          <p:nvPr/>
        </p:nvPicPr>
        <p:blipFill>
          <a:blip r:embed="rId140"/>
          <a:stretch>
            <a:fillRect/>
          </a:stretch>
        </p:blipFill>
        <p:spPr>
          <a:xfrm>
            <a:off x="10434857" y="4614337"/>
            <a:ext cx="627975" cy="179422"/>
          </a:xfrm>
          <a:prstGeom prst="rect">
            <a:avLst/>
          </a:prstGeom>
          <a:ln>
            <a:noFill/>
          </a:ln>
        </p:spPr>
      </p:pic>
      <p:pic>
        <p:nvPicPr>
          <p:cNvPr id="211" name="Picture 2" descr="Logotipos">
            <a:extLst>
              <a:ext uri="{FF2B5EF4-FFF2-40B4-BE49-F238E27FC236}">
                <a16:creationId xmlns:a16="http://schemas.microsoft.com/office/drawing/2014/main" id="{805B3F7D-7FC8-E86E-02D9-6195689668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1" t="37333" r="8328" b="37486"/>
          <a:stretch/>
        </p:blipFill>
        <p:spPr bwMode="auto">
          <a:xfrm>
            <a:off x="10256073" y="4858585"/>
            <a:ext cx="600820" cy="14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Imagen 171" descr="Instituto Geológico y Minero de España (IGME) | DIGITAL.CSIC">
            <a:extLst>
              <a:ext uri="{FF2B5EF4-FFF2-40B4-BE49-F238E27FC236}">
                <a16:creationId xmlns:a16="http://schemas.microsoft.com/office/drawing/2014/main" id="{3A2E3369-B6AC-1E22-0E3D-68642814F419}"/>
              </a:ext>
            </a:extLst>
          </p:cNvPr>
          <p:cNvPicPr>
            <a:picLocks noChangeAspect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3079" y="3567562"/>
            <a:ext cx="858033" cy="245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Picture 14" descr="Contáctanos - SBS Thermal Technologies">
            <a:extLst>
              <a:ext uri="{FF2B5EF4-FFF2-40B4-BE49-F238E27FC236}">
                <a16:creationId xmlns:a16="http://schemas.microsoft.com/office/drawing/2014/main" id="{4CE3257F-BA47-76B5-CD0A-7A2AE08A3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9425" y="4679924"/>
            <a:ext cx="510386" cy="20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0" name="Picture 2" descr="Air Liquide renova seu logo após 26 anos | Novo logo Air Liquide | DSGN BR">
            <a:extLst>
              <a:ext uri="{FF2B5EF4-FFF2-40B4-BE49-F238E27FC236}">
                <a16:creationId xmlns:a16="http://schemas.microsoft.com/office/drawing/2014/main" id="{1721F3D8-F759-244C-D986-5F538DA9C8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t="14875" r="6740" b="20332"/>
          <a:stretch/>
        </p:blipFill>
        <p:spPr bwMode="auto">
          <a:xfrm>
            <a:off x="6258521" y="5000743"/>
            <a:ext cx="737778" cy="16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1" name="Picture 4" descr="Linde Logo - LogoDix">
            <a:extLst>
              <a:ext uri="{FF2B5EF4-FFF2-40B4-BE49-F238E27FC236}">
                <a16:creationId xmlns:a16="http://schemas.microsoft.com/office/drawing/2014/main" id="{2EAC9120-7E23-03FF-AC38-11CC38A9C3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58" t="33435" r="36635" b="32988"/>
          <a:stretch/>
        </p:blipFill>
        <p:spPr bwMode="auto">
          <a:xfrm>
            <a:off x="5542220" y="5000743"/>
            <a:ext cx="553780" cy="36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2" name="Picture 6" descr="Logotipo De Mitsubishi PNG">
            <a:extLst>
              <a:ext uri="{FF2B5EF4-FFF2-40B4-BE49-F238E27FC236}">
                <a16:creationId xmlns:a16="http://schemas.microsoft.com/office/drawing/2014/main" id="{416BF0FE-0AB8-D4AB-0B68-2B23E891AF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62" b="18338"/>
          <a:stretch/>
        </p:blipFill>
        <p:spPr bwMode="auto">
          <a:xfrm>
            <a:off x="7411681" y="4435407"/>
            <a:ext cx="867672" cy="181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3" name="Picture 10" descr="Shell Logo and symbol, meaning, history, sign.">
            <a:extLst>
              <a:ext uri="{FF2B5EF4-FFF2-40B4-BE49-F238E27FC236}">
                <a16:creationId xmlns:a16="http://schemas.microsoft.com/office/drawing/2014/main" id="{ED35BE16-BD1D-016A-6EBC-5DBF16B88C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2" r="22523"/>
          <a:stretch/>
        </p:blipFill>
        <p:spPr bwMode="auto">
          <a:xfrm>
            <a:off x="6085183" y="4671236"/>
            <a:ext cx="297000" cy="289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4" name="Picture 12" descr="Honeywell Logo, symbol, meaning, history, PNG, brand">
            <a:extLst>
              <a:ext uri="{FF2B5EF4-FFF2-40B4-BE49-F238E27FC236}">
                <a16:creationId xmlns:a16="http://schemas.microsoft.com/office/drawing/2014/main" id="{AC1F9D56-3838-9B66-EF7E-2E078D1E9D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88" b="24712"/>
          <a:stretch/>
        </p:blipFill>
        <p:spPr bwMode="auto">
          <a:xfrm>
            <a:off x="6308387" y="5231881"/>
            <a:ext cx="511887" cy="145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" name="Picture 14" descr="Download Saipem Logo in SVG Vector or PNG File Format - Logo.wine">
            <a:extLst>
              <a:ext uri="{FF2B5EF4-FFF2-40B4-BE49-F238E27FC236}">
                <a16:creationId xmlns:a16="http://schemas.microsoft.com/office/drawing/2014/main" id="{6FF985E6-5BD5-E85B-087E-AD9A072024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58" t="8789" r="24306" b="9732"/>
          <a:stretch/>
        </p:blipFill>
        <p:spPr bwMode="auto">
          <a:xfrm>
            <a:off x="6411764" y="4470913"/>
            <a:ext cx="317482" cy="352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6" name="Picture 16" descr="Our Business and solutions | Axens">
            <a:extLst>
              <a:ext uri="{FF2B5EF4-FFF2-40B4-BE49-F238E27FC236}">
                <a16:creationId xmlns:a16="http://schemas.microsoft.com/office/drawing/2014/main" id="{0492EC00-77F4-BC96-7D40-3CDA1D10BD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9495" r="8731" b="21783"/>
          <a:stretch/>
        </p:blipFill>
        <p:spPr bwMode="auto">
          <a:xfrm>
            <a:off x="7396702" y="4637724"/>
            <a:ext cx="583991" cy="228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7" name="Picture 20">
            <a:extLst>
              <a:ext uri="{FF2B5EF4-FFF2-40B4-BE49-F238E27FC236}">
                <a16:creationId xmlns:a16="http://schemas.microsoft.com/office/drawing/2014/main" id="{88FED22B-F7F9-304B-FF3E-0468E159C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931" y="5448623"/>
            <a:ext cx="1162669" cy="10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8" name="Picture 22" descr="Capsol Awarded Pre-Feed Study To Customize Carbon Capture Solution">
            <a:extLst>
              <a:ext uri="{FF2B5EF4-FFF2-40B4-BE49-F238E27FC236}">
                <a16:creationId xmlns:a16="http://schemas.microsoft.com/office/drawing/2014/main" id="{405C7C40-B21C-17C5-4E3D-84A2F238B0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t="30893" r="19032" b="33058"/>
          <a:stretch/>
        </p:blipFill>
        <p:spPr bwMode="auto">
          <a:xfrm>
            <a:off x="6996652" y="4945154"/>
            <a:ext cx="715280" cy="281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9" name="Imagen 238">
            <a:extLst>
              <a:ext uri="{FF2B5EF4-FFF2-40B4-BE49-F238E27FC236}">
                <a16:creationId xmlns:a16="http://schemas.microsoft.com/office/drawing/2014/main" id="{ED8EB100-7A8A-6AB1-1881-740686E00074}"/>
              </a:ext>
            </a:extLst>
          </p:cNvPr>
          <p:cNvPicPr>
            <a:picLocks noChangeAspect="1"/>
          </p:cNvPicPr>
          <p:nvPr/>
        </p:nvPicPr>
        <p:blipFill>
          <a:blip r:embed="rId153"/>
          <a:stretch>
            <a:fillRect/>
          </a:stretch>
        </p:blipFill>
        <p:spPr>
          <a:xfrm>
            <a:off x="5572440" y="4522178"/>
            <a:ext cx="450202" cy="388950"/>
          </a:xfrm>
          <a:prstGeom prst="rect">
            <a:avLst/>
          </a:prstGeom>
        </p:spPr>
      </p:pic>
      <p:pic>
        <p:nvPicPr>
          <p:cNvPr id="240" name="Picture 24" descr="Carbon Clean wins UK government innovation grant funding for carbon ...">
            <a:extLst>
              <a:ext uri="{FF2B5EF4-FFF2-40B4-BE49-F238E27FC236}">
                <a16:creationId xmlns:a16="http://schemas.microsoft.com/office/drawing/2014/main" id="{189B91FE-5222-FC92-A794-23E1846DD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281" y="4289644"/>
            <a:ext cx="566399" cy="37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1" name="Picture 26" descr="Nuada Opens World-Leading Facilities In Newtownabbey, Northern Ireland">
            <a:extLst>
              <a:ext uri="{FF2B5EF4-FFF2-40B4-BE49-F238E27FC236}">
                <a16:creationId xmlns:a16="http://schemas.microsoft.com/office/drawing/2014/main" id="{E60B4D51-FCBA-7546-B193-0399F3C797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1" t="30769" r="18528" b="30322"/>
          <a:stretch/>
        </p:blipFill>
        <p:spPr bwMode="auto">
          <a:xfrm>
            <a:off x="7890358" y="5357119"/>
            <a:ext cx="576895" cy="203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3" name="Picture 2" descr="Commercial Manager | SLB Capturi | Jobs By Workable">
            <a:extLst>
              <a:ext uri="{FF2B5EF4-FFF2-40B4-BE49-F238E27FC236}">
                <a16:creationId xmlns:a16="http://schemas.microsoft.com/office/drawing/2014/main" id="{7F215C5D-D14C-205C-8AA5-455B62EB0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166" y="5332508"/>
            <a:ext cx="767433" cy="178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" name="Picture 12" descr="siderex-logo – Tremefil-Izaguirre. Cold Rolled Flat Wire.">
            <a:extLst>
              <a:ext uri="{FF2B5EF4-FFF2-40B4-BE49-F238E27FC236}">
                <a16:creationId xmlns:a16="http://schemas.microsoft.com/office/drawing/2014/main" id="{0C86163C-1CB3-E87A-A1A0-73399BFF8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913" y="4048707"/>
            <a:ext cx="471340" cy="282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" name="Imagen 163" descr="Imagen que contiene Texto&#10;&#10;El contenido generado por IA puede ser incorrecto.">
            <a:extLst>
              <a:ext uri="{FF2B5EF4-FFF2-40B4-BE49-F238E27FC236}">
                <a16:creationId xmlns:a16="http://schemas.microsoft.com/office/drawing/2014/main" id="{08FD6BE5-A107-964D-9590-5207480F0AC3}"/>
              </a:ext>
            </a:extLst>
          </p:cNvPr>
          <p:cNvPicPr>
            <a:picLocks noChangeAspect="1"/>
          </p:cNvPicPr>
          <p:nvPr/>
        </p:nvPicPr>
        <p:blipFill>
          <a:blip r:embed="rId158"/>
          <a:stretch>
            <a:fillRect/>
          </a:stretch>
        </p:blipFill>
        <p:spPr>
          <a:xfrm>
            <a:off x="8181153" y="3956168"/>
            <a:ext cx="541293" cy="338854"/>
          </a:xfrm>
          <a:prstGeom prst="rect">
            <a:avLst/>
          </a:prstGeom>
        </p:spPr>
      </p:pic>
      <p:pic>
        <p:nvPicPr>
          <p:cNvPr id="245" name="Picture 2">
            <a:extLst>
              <a:ext uri="{FF2B5EF4-FFF2-40B4-BE49-F238E27FC236}">
                <a16:creationId xmlns:a16="http://schemas.microsoft.com/office/drawing/2014/main" id="{7E964C29-5577-22DE-902F-F9D81DC3D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2048" y="5529581"/>
            <a:ext cx="397335" cy="397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" name="Picture 2" descr="ABC Compressors">
            <a:extLst>
              <a:ext uri="{FF2B5EF4-FFF2-40B4-BE49-F238E27FC236}">
                <a16:creationId xmlns:a16="http://schemas.microsoft.com/office/drawing/2014/main" id="{FEC97DDE-ACCC-08AD-18C3-16A6BE0DD5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1" t="13224" r="8154" b="20505"/>
          <a:stretch/>
        </p:blipFill>
        <p:spPr bwMode="auto">
          <a:xfrm>
            <a:off x="11511834" y="5845033"/>
            <a:ext cx="381458" cy="291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7" name="Picture 4" descr="AMPO S. COOP. – FEAF">
            <a:extLst>
              <a:ext uri="{FF2B5EF4-FFF2-40B4-BE49-F238E27FC236}">
                <a16:creationId xmlns:a16="http://schemas.microsoft.com/office/drawing/2014/main" id="{77A4B26C-B1BB-12FA-545F-F9BA423DB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595" y="4990503"/>
            <a:ext cx="561269" cy="160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8" name="Picture 10" descr="CENTRICAST">
            <a:extLst>
              <a:ext uri="{FF2B5EF4-FFF2-40B4-BE49-F238E27FC236}">
                <a16:creationId xmlns:a16="http://schemas.microsoft.com/office/drawing/2014/main" id="{E1A0ADD0-EF87-A6F8-7584-813D6BE42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852" y="6133252"/>
            <a:ext cx="541052" cy="250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9" name="Picture 16" descr="Gamesa Electric | UNEF">
            <a:extLst>
              <a:ext uri="{FF2B5EF4-FFF2-40B4-BE49-F238E27FC236}">
                <a16:creationId xmlns:a16="http://schemas.microsoft.com/office/drawing/2014/main" id="{E387A2C6-C8C9-E4FC-21E0-F5CBDA0C01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6062" y="6090668"/>
            <a:ext cx="834065" cy="190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0" name="Picture 26" descr="JEREMIAS ESPAÑA, S.A.">
            <a:extLst>
              <a:ext uri="{FF2B5EF4-FFF2-40B4-BE49-F238E27FC236}">
                <a16:creationId xmlns:a16="http://schemas.microsoft.com/office/drawing/2014/main" id="{59ED3BC0-2957-930C-C164-E77C3C322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7226" y="5651316"/>
            <a:ext cx="615461" cy="15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1" name="Picture 28" descr="Ceramic Coatings | Kera-Coat">
            <a:extLst>
              <a:ext uri="{FF2B5EF4-FFF2-40B4-BE49-F238E27FC236}">
                <a16:creationId xmlns:a16="http://schemas.microsoft.com/office/drawing/2014/main" id="{3CF819F9-B06D-86AA-AD26-3011BC722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9416" y="5728249"/>
            <a:ext cx="585392" cy="14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3" name="Picture 10" descr="NIPPON GASES ESPAÑA S.L.U. - Asociación Española del Hidrógeno">
            <a:extLst>
              <a:ext uri="{FF2B5EF4-FFF2-40B4-BE49-F238E27FC236}">
                <a16:creationId xmlns:a16="http://schemas.microsoft.com/office/drawing/2014/main" id="{376F81D3-5463-8DA0-6C1A-828D963E90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0" t="19266" r="12804" b="21524"/>
          <a:stretch/>
        </p:blipFill>
        <p:spPr bwMode="auto">
          <a:xfrm>
            <a:off x="8595125" y="6115302"/>
            <a:ext cx="511771" cy="238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4" name="Picture 40" descr="Roxtec">
            <a:extLst>
              <a:ext uri="{FF2B5EF4-FFF2-40B4-BE49-F238E27FC236}">
                <a16:creationId xmlns:a16="http://schemas.microsoft.com/office/drawing/2014/main" id="{3714A096-3E44-D623-7AB7-E9CFCF936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6286" y="6431539"/>
            <a:ext cx="580933" cy="142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" name="Picture 6" descr="PEI Announces SKV Group Representation">
            <a:extLst>
              <a:ext uri="{FF2B5EF4-FFF2-40B4-BE49-F238E27FC236}">
                <a16:creationId xmlns:a16="http://schemas.microsoft.com/office/drawing/2014/main" id="{3B718A11-6324-444D-E167-99FAE392DD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 t="26990" r="17166" b="28984"/>
          <a:stretch/>
        </p:blipFill>
        <p:spPr bwMode="auto">
          <a:xfrm>
            <a:off x="10095020" y="5509075"/>
            <a:ext cx="424706" cy="247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" name="Picture 8" descr="Es - Pipe manufacturing companies">
            <a:extLst>
              <a:ext uri="{FF2B5EF4-FFF2-40B4-BE49-F238E27FC236}">
                <a16:creationId xmlns:a16="http://schemas.microsoft.com/office/drawing/2014/main" id="{39A3EE04-0759-4A7B-4D9C-232D697E5B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4" t="32249" r="18699" b="32274"/>
          <a:stretch/>
        </p:blipFill>
        <p:spPr bwMode="auto">
          <a:xfrm>
            <a:off x="7827094" y="6358411"/>
            <a:ext cx="536388" cy="21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8" name="Picture 10" descr="Tubos Reunidos Group">
            <a:extLst>
              <a:ext uri="{FF2B5EF4-FFF2-40B4-BE49-F238E27FC236}">
                <a16:creationId xmlns:a16="http://schemas.microsoft.com/office/drawing/2014/main" id="{8F602831-8E12-101F-FD34-F28E329BA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268" y="5594794"/>
            <a:ext cx="585718" cy="26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9" name="Picture 12" descr="Ulma">
            <a:extLst>
              <a:ext uri="{FF2B5EF4-FFF2-40B4-BE49-F238E27FC236}">
                <a16:creationId xmlns:a16="http://schemas.microsoft.com/office/drawing/2014/main" id="{7939FFE1-A1C8-7FF7-E55D-8F000D7E63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322" y="5895647"/>
            <a:ext cx="456775" cy="138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0" name="Picture 10" descr="Sidenor Aceros Especiales - We make it sustainable">
            <a:extLst>
              <a:ext uri="{FF2B5EF4-FFF2-40B4-BE49-F238E27FC236}">
                <a16:creationId xmlns:a16="http://schemas.microsoft.com/office/drawing/2014/main" id="{F069B8CB-DEFB-A9FD-9B36-51A0C33364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028" y="5920637"/>
            <a:ext cx="534014" cy="16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2" name="Picture 6" descr="Brandfetch | Nervacero Logos &amp; Brand Assets">
            <a:extLst>
              <a:ext uri="{FF2B5EF4-FFF2-40B4-BE49-F238E27FC236}">
                <a16:creationId xmlns:a16="http://schemas.microsoft.com/office/drawing/2014/main" id="{27D4F8F0-F982-3D54-CF08-D603F4A5BA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1" t="17400" r="8612" b="32423"/>
          <a:stretch/>
        </p:blipFill>
        <p:spPr bwMode="auto">
          <a:xfrm>
            <a:off x="7214394" y="6052617"/>
            <a:ext cx="792917" cy="16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3" name="Picture 4" descr="Befesa logo in transparent PNG and vectorized SVG formats">
            <a:extLst>
              <a:ext uri="{FF2B5EF4-FFF2-40B4-BE49-F238E27FC236}">
                <a16:creationId xmlns:a16="http://schemas.microsoft.com/office/drawing/2014/main" id="{47069015-5E4E-4151-999D-77A0AE4DE4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710" y="6186023"/>
            <a:ext cx="540549" cy="88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4" name="Picture 2">
            <a:extLst>
              <a:ext uri="{FF2B5EF4-FFF2-40B4-BE49-F238E27FC236}">
                <a16:creationId xmlns:a16="http://schemas.microsoft.com/office/drawing/2014/main" id="{87766D5E-5E4F-FC34-F19C-092AC7DD1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600" y="6336620"/>
            <a:ext cx="473072" cy="26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5" name="Picture 4" descr="Red comercial – Aceros Inoxidables Olarra">
            <a:extLst>
              <a:ext uri="{FF2B5EF4-FFF2-40B4-BE49-F238E27FC236}">
                <a16:creationId xmlns:a16="http://schemas.microsoft.com/office/drawing/2014/main" id="{826D710B-4EF8-0DB1-702A-14ABCF294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568" y="6306162"/>
            <a:ext cx="564382" cy="272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" name="Imagen 265">
            <a:extLst>
              <a:ext uri="{FF2B5EF4-FFF2-40B4-BE49-F238E27FC236}">
                <a16:creationId xmlns:a16="http://schemas.microsoft.com/office/drawing/2014/main" id="{569BA942-3817-2D5D-DB5D-D70E6B95970A}"/>
              </a:ext>
            </a:extLst>
          </p:cNvPr>
          <p:cNvPicPr>
            <a:picLocks noChangeAspect="1"/>
          </p:cNvPicPr>
          <p:nvPr/>
        </p:nvPicPr>
        <p:blipFill>
          <a:blip r:embed="rId171"/>
          <a:stretch>
            <a:fillRect/>
          </a:stretch>
        </p:blipFill>
        <p:spPr>
          <a:xfrm>
            <a:off x="9786627" y="6261538"/>
            <a:ext cx="540774" cy="312773"/>
          </a:xfrm>
          <a:prstGeom prst="rect">
            <a:avLst/>
          </a:prstGeom>
        </p:spPr>
      </p:pic>
      <p:pic>
        <p:nvPicPr>
          <p:cNvPr id="267" name="Picture 8" descr="Aludium Logo PNG Vector (SVG) Free Download">
            <a:extLst>
              <a:ext uri="{FF2B5EF4-FFF2-40B4-BE49-F238E27FC236}">
                <a16:creationId xmlns:a16="http://schemas.microsoft.com/office/drawing/2014/main" id="{A9F581CD-2F4A-2321-C8C3-A78A827D0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217" y="6269455"/>
            <a:ext cx="511215" cy="29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8" name="Picture 10" descr="Sader">
            <a:extLst>
              <a:ext uri="{FF2B5EF4-FFF2-40B4-BE49-F238E27FC236}">
                <a16:creationId xmlns:a16="http://schemas.microsoft.com/office/drawing/2014/main" id="{6F513B79-1F5D-528F-C168-58729383A4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790" y="4932145"/>
            <a:ext cx="880188" cy="13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9" name="Imagen 268">
            <a:extLst>
              <a:ext uri="{FF2B5EF4-FFF2-40B4-BE49-F238E27FC236}">
                <a16:creationId xmlns:a16="http://schemas.microsoft.com/office/drawing/2014/main" id="{5AD9BD42-1016-A92F-0012-F507643539F9}"/>
              </a:ext>
            </a:extLst>
          </p:cNvPr>
          <p:cNvPicPr>
            <a:picLocks noChangeAspect="1"/>
          </p:cNvPicPr>
          <p:nvPr/>
        </p:nvPicPr>
        <p:blipFill>
          <a:blip r:embed="rId174"/>
          <a:stretch>
            <a:fillRect/>
          </a:stretch>
        </p:blipFill>
        <p:spPr>
          <a:xfrm>
            <a:off x="7254679" y="5744137"/>
            <a:ext cx="497113" cy="233844"/>
          </a:xfrm>
          <a:prstGeom prst="rect">
            <a:avLst/>
          </a:prstGeom>
        </p:spPr>
      </p:pic>
      <p:pic>
        <p:nvPicPr>
          <p:cNvPr id="270" name="Imagen 269">
            <a:extLst>
              <a:ext uri="{FF2B5EF4-FFF2-40B4-BE49-F238E27FC236}">
                <a16:creationId xmlns:a16="http://schemas.microsoft.com/office/drawing/2014/main" id="{65C0CBBD-8676-E535-394A-B4D880BEECEB}"/>
              </a:ext>
            </a:extLst>
          </p:cNvPr>
          <p:cNvPicPr>
            <a:picLocks noChangeAspect="1"/>
          </p:cNvPicPr>
          <p:nvPr/>
        </p:nvPicPr>
        <p:blipFill>
          <a:blip r:embed="rId175"/>
          <a:stretch>
            <a:fillRect/>
          </a:stretch>
        </p:blipFill>
        <p:spPr>
          <a:xfrm>
            <a:off x="9975689" y="6152671"/>
            <a:ext cx="607351" cy="99220"/>
          </a:xfrm>
          <a:prstGeom prst="rect">
            <a:avLst/>
          </a:prstGeom>
          <a:ln>
            <a:noFill/>
          </a:ln>
        </p:spPr>
      </p:pic>
      <p:pic>
        <p:nvPicPr>
          <p:cNvPr id="271" name="Picture 14" descr="Supsonik">
            <a:extLst>
              <a:ext uri="{FF2B5EF4-FFF2-40B4-BE49-F238E27FC236}">
                <a16:creationId xmlns:a16="http://schemas.microsoft.com/office/drawing/2014/main" id="{18446A82-32FD-EF89-0374-661A8C4F01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2161" y="5841737"/>
            <a:ext cx="805449" cy="24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2" name="Picture 18" descr="sedical-logo - Grupo Tecma Red">
            <a:extLst>
              <a:ext uri="{FF2B5EF4-FFF2-40B4-BE49-F238E27FC236}">
                <a16:creationId xmlns:a16="http://schemas.microsoft.com/office/drawing/2014/main" id="{5502D8A4-B101-F849-A8C4-0190CE73A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336" y="5851412"/>
            <a:ext cx="451589" cy="21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3" name="Picture 14" descr="Fives Group Manufacturing All Star 2023 - YouTube">
            <a:extLst>
              <a:ext uri="{FF2B5EF4-FFF2-40B4-BE49-F238E27FC236}">
                <a16:creationId xmlns:a16="http://schemas.microsoft.com/office/drawing/2014/main" id="{8C54214F-C318-4FF8-E651-D2795829E4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28" t="14266" r="22979" b="15502"/>
          <a:stretch/>
        </p:blipFill>
        <p:spPr bwMode="auto">
          <a:xfrm>
            <a:off x="10552447" y="6035668"/>
            <a:ext cx="496866" cy="38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4" name="Picture 2" descr="Servicios - Agaleus">
            <a:extLst>
              <a:ext uri="{FF2B5EF4-FFF2-40B4-BE49-F238E27FC236}">
                <a16:creationId xmlns:a16="http://schemas.microsoft.com/office/drawing/2014/main" id="{F0813FC2-3551-9D7E-B7E5-8CED2D9179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340" y="6416855"/>
            <a:ext cx="650180" cy="15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5" name="Imagen 274">
            <a:extLst>
              <a:ext uri="{FF2B5EF4-FFF2-40B4-BE49-F238E27FC236}">
                <a16:creationId xmlns:a16="http://schemas.microsoft.com/office/drawing/2014/main" id="{D7E5EF1C-6625-86A4-8C58-468342DABA32}"/>
              </a:ext>
            </a:extLst>
          </p:cNvPr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5493268" y="6249618"/>
            <a:ext cx="321824" cy="334473"/>
          </a:xfrm>
          <a:prstGeom prst="rect">
            <a:avLst/>
          </a:prstGeom>
        </p:spPr>
      </p:pic>
      <p:pic>
        <p:nvPicPr>
          <p:cNvPr id="276" name="Imagen 275">
            <a:extLst>
              <a:ext uri="{FF2B5EF4-FFF2-40B4-BE49-F238E27FC236}">
                <a16:creationId xmlns:a16="http://schemas.microsoft.com/office/drawing/2014/main" id="{67767D33-0926-3E3A-B2DC-47007633444E}"/>
              </a:ext>
            </a:extLst>
          </p:cNvPr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6422946" y="6122835"/>
            <a:ext cx="708015" cy="148832"/>
          </a:xfrm>
          <a:prstGeom prst="rect">
            <a:avLst/>
          </a:prstGeom>
        </p:spPr>
      </p:pic>
      <p:pic>
        <p:nvPicPr>
          <p:cNvPr id="277" name="Imagen 276">
            <a:extLst>
              <a:ext uri="{FF2B5EF4-FFF2-40B4-BE49-F238E27FC236}">
                <a16:creationId xmlns:a16="http://schemas.microsoft.com/office/drawing/2014/main" id="{C128A63A-33A3-AF36-D6BA-7CBBC308FB20}"/>
              </a:ext>
            </a:extLst>
          </p:cNvPr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8402515" y="6310423"/>
            <a:ext cx="781713" cy="265782"/>
          </a:xfrm>
          <a:prstGeom prst="rect">
            <a:avLst/>
          </a:prstGeom>
        </p:spPr>
      </p:pic>
      <p:pic>
        <p:nvPicPr>
          <p:cNvPr id="278" name="Picture 2" descr="Insertec">
            <a:extLst>
              <a:ext uri="{FF2B5EF4-FFF2-40B4-BE49-F238E27FC236}">
                <a16:creationId xmlns:a16="http://schemas.microsoft.com/office/drawing/2014/main" id="{8CE54D18-CEE6-71B9-4AEA-1F8E5063EF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834698"/>
            <a:ext cx="626027" cy="24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9" name="Imagen 278">
            <a:extLst>
              <a:ext uri="{FF2B5EF4-FFF2-40B4-BE49-F238E27FC236}">
                <a16:creationId xmlns:a16="http://schemas.microsoft.com/office/drawing/2014/main" id="{9E0C99EA-5BA8-7AF3-F184-836E58ED4FD4}"/>
              </a:ext>
            </a:extLst>
          </p:cNvPr>
          <p:cNvPicPr>
            <a:picLocks noChangeAspect="1"/>
          </p:cNvPicPr>
          <p:nvPr/>
        </p:nvPicPr>
        <p:blipFill>
          <a:blip r:embed="rId180"/>
          <a:stretch>
            <a:fillRect/>
          </a:stretch>
        </p:blipFill>
        <p:spPr>
          <a:xfrm>
            <a:off x="10719301" y="5347554"/>
            <a:ext cx="203921" cy="213297"/>
          </a:xfrm>
          <a:prstGeom prst="rect">
            <a:avLst/>
          </a:prstGeom>
        </p:spPr>
      </p:pic>
      <p:pic>
        <p:nvPicPr>
          <p:cNvPr id="280" name="Picture 14" descr="Zabalgarbi: una apuesta hacia la reducción de gases y la eficiencia ...">
            <a:extLst>
              <a:ext uri="{FF2B5EF4-FFF2-40B4-BE49-F238E27FC236}">
                <a16:creationId xmlns:a16="http://schemas.microsoft.com/office/drawing/2014/main" id="{1963B7CD-E73F-5073-B904-E909DB460C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79" r="17341"/>
          <a:stretch/>
        </p:blipFill>
        <p:spPr bwMode="auto">
          <a:xfrm>
            <a:off x="9642631" y="5894310"/>
            <a:ext cx="700057" cy="21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1" name="Picture 16" descr="GHK">
            <a:extLst>
              <a:ext uri="{FF2B5EF4-FFF2-40B4-BE49-F238E27FC236}">
                <a16:creationId xmlns:a16="http://schemas.microsoft.com/office/drawing/2014/main" id="{AC660FF3-2D17-8958-DEB5-BD6E9E8CE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608" y="5895647"/>
            <a:ext cx="547645" cy="34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2" name="Imagen 281">
            <a:extLst>
              <a:ext uri="{FF2B5EF4-FFF2-40B4-BE49-F238E27FC236}">
                <a16:creationId xmlns:a16="http://schemas.microsoft.com/office/drawing/2014/main" id="{6F371F11-3655-6F03-2D08-5EF46764EBB5}"/>
              </a:ext>
            </a:extLst>
          </p:cNvPr>
          <p:cNvPicPr>
            <a:picLocks noChangeAspect="1"/>
          </p:cNvPicPr>
          <p:nvPr/>
        </p:nvPicPr>
        <p:blipFill>
          <a:blip r:embed="rId181"/>
          <a:stretch>
            <a:fillRect/>
          </a:stretch>
        </p:blipFill>
        <p:spPr>
          <a:xfrm>
            <a:off x="6126788" y="5623138"/>
            <a:ext cx="427630" cy="199141"/>
          </a:xfrm>
          <a:prstGeom prst="rect">
            <a:avLst/>
          </a:prstGeom>
        </p:spPr>
      </p:pic>
      <p:pic>
        <p:nvPicPr>
          <p:cNvPr id="261" name="Picture 2" descr="ArcelorMittal logo - CliffMeidl.com">
            <a:extLst>
              <a:ext uri="{FF2B5EF4-FFF2-40B4-BE49-F238E27FC236}">
                <a16:creationId xmlns:a16="http://schemas.microsoft.com/office/drawing/2014/main" id="{18BF09EF-CC8E-9BE1-C526-A5733FB1F8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1" t="26999" r="14902" b="26963"/>
          <a:stretch/>
        </p:blipFill>
        <p:spPr bwMode="auto">
          <a:xfrm>
            <a:off x="10376281" y="5873679"/>
            <a:ext cx="480611" cy="218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2" name="Picture 30" descr="INIOS Consulting - MAPNER">
            <a:extLst>
              <a:ext uri="{FF2B5EF4-FFF2-40B4-BE49-F238E27FC236}">
                <a16:creationId xmlns:a16="http://schemas.microsoft.com/office/drawing/2014/main" id="{1303F6F9-AF71-807A-8CBC-EA397A7D59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125" y="5612601"/>
            <a:ext cx="433336" cy="283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5" name="Picture 4" descr="Erfolgsgeschichte unseres Kunden Siemens Energy | TRUMPF">
            <a:extLst>
              <a:ext uri="{FF2B5EF4-FFF2-40B4-BE49-F238E27FC236}">
                <a16:creationId xmlns:a16="http://schemas.microsoft.com/office/drawing/2014/main" id="{29789502-C2AE-87A1-7573-08A1243A34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4" t="23206" r="10316" b="28030"/>
          <a:stretch/>
        </p:blipFill>
        <p:spPr bwMode="auto">
          <a:xfrm>
            <a:off x="8977338" y="5813305"/>
            <a:ext cx="576005" cy="23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2" name="Picture 28" descr="Baker Hughes Logo PNG vector in SVG, PDF, AI, CDR format">
            <a:extLst>
              <a:ext uri="{FF2B5EF4-FFF2-40B4-BE49-F238E27FC236}">
                <a16:creationId xmlns:a16="http://schemas.microsoft.com/office/drawing/2014/main" id="{FD7622E7-0C24-B9AC-6453-357BB4903F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2" t="39211" r="12227" b="39781"/>
          <a:stretch/>
        </p:blipFill>
        <p:spPr bwMode="auto">
          <a:xfrm>
            <a:off x="7382571" y="5584562"/>
            <a:ext cx="855372" cy="15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4" name="Picture 2" descr="Carburos Metálicos - AESEMI">
            <a:extLst>
              <a:ext uri="{FF2B5EF4-FFF2-40B4-BE49-F238E27FC236}">
                <a16:creationId xmlns:a16="http://schemas.microsoft.com/office/drawing/2014/main" id="{416B7468-F98B-3B83-757E-2C5C28CDB1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47" t="11612" r="18459" b="34427"/>
          <a:stretch/>
        </p:blipFill>
        <p:spPr bwMode="auto">
          <a:xfrm>
            <a:off x="6659927" y="5592162"/>
            <a:ext cx="658270" cy="206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517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Marcador de contenido 10" descr="Pantalla de video juego&#10;&#10;El contenido generado por IA puede ser incorrecto.">
            <a:extLst>
              <a:ext uri="{FF2B5EF4-FFF2-40B4-BE49-F238E27FC236}">
                <a16:creationId xmlns:a16="http://schemas.microsoft.com/office/drawing/2014/main" id="{D0A663DC-FDE6-B2E5-4CEC-69E28DA5AA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1579C5A-937F-B172-4F90-69045427B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7160" y="1465263"/>
            <a:ext cx="5090160" cy="3927475"/>
          </a:xfrm>
        </p:spPr>
        <p:txBody>
          <a:bodyPr>
            <a:normAutofit/>
          </a:bodyPr>
          <a:lstStyle/>
          <a:p>
            <a:pPr algn="ctr"/>
            <a:r>
              <a:rPr lang="es-ES" dirty="0">
                <a:solidFill>
                  <a:schemeClr val="bg2"/>
                </a:solidFill>
              </a:rPr>
              <a:t>¡GRACIAS!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D1013D3-A3B0-2069-A77A-8B802F36A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785" y="3701221"/>
            <a:ext cx="1337190" cy="28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20292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GREENTECH 2025">
      <a:dk1>
        <a:srgbClr val="1E1F31"/>
      </a:dk1>
      <a:lt1>
        <a:sysClr val="window" lastClr="FFFFFF"/>
      </a:lt1>
      <a:dk2>
        <a:srgbClr val="5BE094"/>
      </a:dk2>
      <a:lt2>
        <a:srgbClr val="E6E9EA"/>
      </a:lt2>
      <a:accent1>
        <a:srgbClr val="1E1F31"/>
      </a:accent1>
      <a:accent2>
        <a:srgbClr val="E6E9EA"/>
      </a:accent2>
      <a:accent3>
        <a:srgbClr val="196B24"/>
      </a:accent3>
      <a:accent4>
        <a:srgbClr val="4D94D8"/>
      </a:accent4>
      <a:accent5>
        <a:srgbClr val="A02B93"/>
      </a:accent5>
      <a:accent6>
        <a:srgbClr val="4EA72E"/>
      </a:accent6>
      <a:hlink>
        <a:srgbClr val="1E1F31"/>
      </a:hlink>
      <a:folHlink>
        <a:srgbClr val="E6E9EA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5D7BD53886F724487F5DD391552434F" ma:contentTypeVersion="14" ma:contentTypeDescription="Crear nuevo documento." ma:contentTypeScope="" ma:versionID="71d4dd2914b4304c5ca072d4bf315102">
  <xsd:schema xmlns:xsd="http://www.w3.org/2001/XMLSchema" xmlns:xs="http://www.w3.org/2001/XMLSchema" xmlns:p="http://schemas.microsoft.com/office/2006/metadata/properties" xmlns:ns2="d77b26c1-ed46-4118-a4c5-d465d398c291" xmlns:ns3="0dd3ba07-bf07-41f7-be2a-3ea08fdb84d0" targetNamespace="http://schemas.microsoft.com/office/2006/metadata/properties" ma:root="true" ma:fieldsID="e7487c750a0882ed0a96b158db4ebb01" ns2:_="" ns3:_="">
    <xsd:import namespace="d77b26c1-ed46-4118-a4c5-d465d398c291"/>
    <xsd:import namespace="0dd3ba07-bf07-41f7-be2a-3ea08fdb84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7b26c1-ed46-4118-a4c5-d465d398c2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Etiquetas de imagen" ma:readOnly="false" ma:fieldId="{5cf76f15-5ced-4ddc-b409-7134ff3c332f}" ma:taxonomyMulti="true" ma:sspId="c8cae26a-01a0-42b6-8f50-3a25646682d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d3ba07-bf07-41f7-be2a-3ea08fdb84d0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9c81ddee-608b-4b7d-978a-d7c5316b9c53}" ma:internalName="TaxCatchAll" ma:showField="CatchAllData" ma:web="0dd3ba07-bf07-41f7-be2a-3ea08fdb84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dd3ba07-bf07-41f7-be2a-3ea08fdb84d0" xsi:nil="true"/>
    <lcf76f155ced4ddcb4097134ff3c332f xmlns="d77b26c1-ed46-4118-a4c5-d465d398c291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D8AA07-2436-41CC-A05A-D4B6A9AFAD15}"/>
</file>

<file path=customXml/itemProps2.xml><?xml version="1.0" encoding="utf-8"?>
<ds:datastoreItem xmlns:ds="http://schemas.openxmlformats.org/officeDocument/2006/customXml" ds:itemID="{CB63D9D9-CED9-452A-933E-A697305FB7A8}">
  <ds:schemaRefs>
    <ds:schemaRef ds:uri="http://schemas.microsoft.com/office/2006/metadata/properties"/>
    <ds:schemaRef ds:uri="http://schemas.microsoft.com/office/infopath/2007/PartnerControls"/>
    <ds:schemaRef ds:uri="0dd3ba07-bf07-41f7-be2a-3ea08fdb84d0"/>
    <ds:schemaRef ds:uri="d77b26c1-ed46-4118-a4c5-d465d398c291"/>
    <ds:schemaRef ds:uri="52887b93-b9b5-4c72-a703-1926071e1e32"/>
    <ds:schemaRef ds:uri="e11ec8fd-6480-45a0-958b-76971260f1f7"/>
  </ds:schemaRefs>
</ds:datastoreItem>
</file>

<file path=customXml/itemProps3.xml><?xml version="1.0" encoding="utf-8"?>
<ds:datastoreItem xmlns:ds="http://schemas.openxmlformats.org/officeDocument/2006/customXml" ds:itemID="{E96AABA7-6482-48A9-8DE0-259A0D03E8E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2049</TotalTime>
  <Words>594</Words>
  <Application>Microsoft Office PowerPoint</Application>
  <PresentationFormat>Panorámica</PresentationFormat>
  <Paragraphs>79</Paragraphs>
  <Slides>8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4" baseType="lpstr">
      <vt:lpstr>Aptos</vt:lpstr>
      <vt:lpstr>Arial</vt:lpstr>
      <vt:lpstr>DM Sans</vt:lpstr>
      <vt:lpstr>DM Sans ExtraLight</vt:lpstr>
      <vt:lpstr>Wingdings</vt:lpstr>
      <vt:lpstr>Tema de Office</vt:lpstr>
      <vt:lpstr>Definición de una Estrategia Tecnológica Vasca para el Desarrollo de una Red ccus</vt:lpstr>
      <vt:lpstr>CONTEXTO     </vt:lpstr>
      <vt:lpstr>RESULTADOS: Potencial de captura de CO₂</vt:lpstr>
      <vt:lpstr>RESULTADOS: Potencial de valorización del CO₂</vt:lpstr>
      <vt:lpstr>RESULTADOS: Infraestructura y logística</vt:lpstr>
      <vt:lpstr>RESULTADOS - Fase 3: Definición de una Estrategia Tecnológica Vasca en materia de CCUS </vt:lpstr>
      <vt:lpstr>Presentación de PowerPoint</vt:lpstr>
      <vt:lpstr>¡GRACIAS!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Gonzalo</dc:creator>
  <cp:lastModifiedBy>Carlota Pueyo Mosquera</cp:lastModifiedBy>
  <cp:revision>19</cp:revision>
  <dcterms:created xsi:type="dcterms:W3CDTF">2025-12-10T12:33:07Z</dcterms:created>
  <dcterms:modified xsi:type="dcterms:W3CDTF">2026-01-27T08:37:11Z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0x01010015D7BD53886F724487F5DD391552434F</vt:lpwstr>
  </property>
  <property fmtid="{D5CDD505-2E9C-101B-9397-08002B2CF9AE}" pid="3" name="MediaServiceImageTags">
    <vt:lpwstr/>
  </property>
</Properties>
</file>