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6" r:id="rId6"/>
    <p:sldId id="269" r:id="rId7"/>
    <p:sldId id="270" r:id="rId8"/>
    <p:sldId id="271" r:id="rId9"/>
    <p:sldId id="257" r:id="rId10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E0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E75F00-7850-4E03-A213-EAA0E8E24E30}" v="14" dt="2026-01-26T12:02:29.7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94634" autoAdjust="0"/>
  </p:normalViewPr>
  <p:slideViewPr>
    <p:cSldViewPr snapToGrid="0">
      <p:cViewPr varScale="1">
        <p:scale>
          <a:sx n="105" d="100"/>
          <a:sy n="105" d="100"/>
        </p:scale>
        <p:origin x="720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rati Bejarano - BasqueFoodCluster" userId="9fcb334f-7832-4ab8-94ca-8758997451eb" providerId="ADAL" clId="{6C2F4C60-C1D5-44B7-BD00-A872901D2515}"/>
    <pc:docChg chg="undo custSel modSld">
      <pc:chgData name="Irati Bejarano - BasqueFoodCluster" userId="9fcb334f-7832-4ab8-94ca-8758997451eb" providerId="ADAL" clId="{6C2F4C60-C1D5-44B7-BD00-A872901D2515}" dt="2026-01-26T12:05:30.003" v="303" actId="14100"/>
      <pc:docMkLst>
        <pc:docMk/>
      </pc:docMkLst>
      <pc:sldChg chg="addSp modSp mod">
        <pc:chgData name="Irati Bejarano - BasqueFoodCluster" userId="9fcb334f-7832-4ab8-94ca-8758997451eb" providerId="ADAL" clId="{6C2F4C60-C1D5-44B7-BD00-A872901D2515}" dt="2026-01-26T11:58:47.974" v="130" actId="2711"/>
        <pc:sldMkLst>
          <pc:docMk/>
          <pc:sldMk cId="3341286341" sldId="269"/>
        </pc:sldMkLst>
        <pc:graphicFrameChg chg="mod modGraphic">
          <ac:chgData name="Irati Bejarano - BasqueFoodCluster" userId="9fcb334f-7832-4ab8-94ca-8758997451eb" providerId="ADAL" clId="{6C2F4C60-C1D5-44B7-BD00-A872901D2515}" dt="2026-01-26T11:58:47.974" v="130" actId="2711"/>
          <ac:graphicFrameMkLst>
            <pc:docMk/>
            <pc:sldMk cId="3341286341" sldId="269"/>
            <ac:graphicFrameMk id="4" creationId="{2ACFF283-4224-08F2-2326-47430302FFFB}"/>
          </ac:graphicFrameMkLst>
        </pc:graphicFrameChg>
        <pc:picChg chg="add mod">
          <ac:chgData name="Irati Bejarano - BasqueFoodCluster" userId="9fcb334f-7832-4ab8-94ca-8758997451eb" providerId="ADAL" clId="{6C2F4C60-C1D5-44B7-BD00-A872901D2515}" dt="2026-01-26T11:58:38.400" v="129" actId="1076"/>
          <ac:picMkLst>
            <pc:docMk/>
            <pc:sldMk cId="3341286341" sldId="269"/>
            <ac:picMk id="6" creationId="{D8EDE234-20A7-12C9-0636-6477954C48E2}"/>
          </ac:picMkLst>
        </pc:picChg>
      </pc:sldChg>
      <pc:sldChg chg="addSp delSp modSp mod">
        <pc:chgData name="Irati Bejarano - BasqueFoodCluster" userId="9fcb334f-7832-4ab8-94ca-8758997451eb" providerId="ADAL" clId="{6C2F4C60-C1D5-44B7-BD00-A872901D2515}" dt="2026-01-26T12:05:30.003" v="303" actId="14100"/>
        <pc:sldMkLst>
          <pc:docMk/>
          <pc:sldMk cId="2456897856" sldId="271"/>
        </pc:sldMkLst>
        <pc:spChg chg="del">
          <ac:chgData name="Irati Bejarano - BasqueFoodCluster" userId="9fcb334f-7832-4ab8-94ca-8758997451eb" providerId="ADAL" clId="{6C2F4C60-C1D5-44B7-BD00-A872901D2515}" dt="2026-01-26T11:59:24.161" v="131" actId="478"/>
          <ac:spMkLst>
            <pc:docMk/>
            <pc:sldMk cId="2456897856" sldId="271"/>
            <ac:spMk id="3" creationId="{CED0630D-B991-422B-4011-F3DD171627A1}"/>
          </ac:spMkLst>
        </pc:spChg>
        <pc:spChg chg="add del mod">
          <ac:chgData name="Irati Bejarano - BasqueFoodCluster" userId="9fcb334f-7832-4ab8-94ca-8758997451eb" providerId="ADAL" clId="{6C2F4C60-C1D5-44B7-BD00-A872901D2515}" dt="2026-01-26T11:59:36.568" v="136" actId="478"/>
          <ac:spMkLst>
            <pc:docMk/>
            <pc:sldMk cId="2456897856" sldId="271"/>
            <ac:spMk id="5" creationId="{3CE12202-6118-75C1-E74B-9ED4BF6AFC69}"/>
          </ac:spMkLst>
        </pc:spChg>
        <pc:spChg chg="add mod">
          <ac:chgData name="Irati Bejarano - BasqueFoodCluster" userId="9fcb334f-7832-4ab8-94ca-8758997451eb" providerId="ADAL" clId="{6C2F4C60-C1D5-44B7-BD00-A872901D2515}" dt="2026-01-26T12:03:05.874" v="237" actId="1076"/>
          <ac:spMkLst>
            <pc:docMk/>
            <pc:sldMk cId="2456897856" sldId="271"/>
            <ac:spMk id="8" creationId="{D2D32C1C-361F-BC39-4FE1-7FC62D168560}"/>
          </ac:spMkLst>
        </pc:spChg>
        <pc:spChg chg="del">
          <ac:chgData name="Irati Bejarano - BasqueFoodCluster" userId="9fcb334f-7832-4ab8-94ca-8758997451eb" providerId="ADAL" clId="{6C2F4C60-C1D5-44B7-BD00-A872901D2515}" dt="2026-01-26T11:59:25.826" v="132" actId="478"/>
          <ac:spMkLst>
            <pc:docMk/>
            <pc:sldMk cId="2456897856" sldId="271"/>
            <ac:spMk id="10" creationId="{11E5EE2E-AF68-5820-5328-486664C1D2EF}"/>
          </ac:spMkLst>
        </pc:spChg>
        <pc:spChg chg="add mod">
          <ac:chgData name="Irati Bejarano - BasqueFoodCluster" userId="9fcb334f-7832-4ab8-94ca-8758997451eb" providerId="ADAL" clId="{6C2F4C60-C1D5-44B7-BD00-A872901D2515}" dt="2026-01-26T12:05:30.003" v="303" actId="14100"/>
          <ac:spMkLst>
            <pc:docMk/>
            <pc:sldMk cId="2456897856" sldId="271"/>
            <ac:spMk id="11" creationId="{A88FCA2E-A5F1-F98A-55BB-D85504D7C8DB}"/>
          </ac:spMkLst>
        </pc:spChg>
        <pc:picChg chg="del">
          <ac:chgData name="Irati Bejarano - BasqueFoodCluster" userId="9fcb334f-7832-4ab8-94ca-8758997451eb" providerId="ADAL" clId="{6C2F4C60-C1D5-44B7-BD00-A872901D2515}" dt="2026-01-26T11:59:26.688" v="133" actId="478"/>
          <ac:picMkLst>
            <pc:docMk/>
            <pc:sldMk cId="2456897856" sldId="271"/>
            <ac:picMk id="7" creationId="{BE73B0B9-89AE-55EE-B89D-91CB3C470E68}"/>
          </ac:picMkLst>
        </pc:picChg>
      </pc:sldChg>
    </pc:docChg>
  </pc:docChgLst>
  <pc:docChgLst>
    <pc:chgData name="Irati Bejarano - BasqueFoodCluster" userId="9fcb334f-7832-4ab8-94ca-8758997451eb" providerId="ADAL" clId="{044115BB-A355-4A4A-855B-1FAA022D1ADE}"/>
    <pc:docChg chg="addSld">
      <pc:chgData name="Irati Bejarano - BasqueFoodCluster" userId="9fcb334f-7832-4ab8-94ca-8758997451eb" providerId="ADAL" clId="{044115BB-A355-4A4A-855B-1FAA022D1ADE}" dt="2026-01-23T11:54:30.202" v="0" actId="2890"/>
      <pc:docMkLst>
        <pc:docMk/>
      </pc:docMkLst>
      <pc:sldChg chg="add">
        <pc:chgData name="Irati Bejarano - BasqueFoodCluster" userId="9fcb334f-7832-4ab8-94ca-8758997451eb" providerId="ADAL" clId="{044115BB-A355-4A4A-855B-1FAA022D1ADE}" dt="2026-01-23T11:54:30.202" v="0" actId="2890"/>
        <pc:sldMkLst>
          <pc:docMk/>
          <pc:sldMk cId="2456897856" sldId="27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E235A6-5A95-4265-95AA-20EE72033F80}" type="doc">
      <dgm:prSet loTypeId="urn:microsoft.com/office/officeart/2005/8/layout/hProcess11" loCatId="process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es-ES"/>
        </a:p>
      </dgm:t>
    </dgm:pt>
    <dgm:pt modelId="{CF7ECBCB-B630-4F15-926E-C7BF4D83E7F4}">
      <dgm:prSet phldrT="[Texto]" phldr="0" custT="1"/>
      <dgm:spPr/>
      <dgm:t>
        <a:bodyPr/>
        <a:lstStyle/>
        <a:p>
          <a:r>
            <a:rPr lang="es-ES" sz="1200" b="1" dirty="0">
              <a:latin typeface="Arial Nova" panose="020B0504020202020204" pitchFamily="34" charset="0"/>
            </a:rPr>
            <a:t>1. Caracterización</a:t>
          </a:r>
          <a:r>
            <a:rPr lang="es-ES" sz="1200" b="0" dirty="0">
              <a:latin typeface="Arial Nova Light" panose="020B0304020202020204" pitchFamily="34" charset="0"/>
            </a:rPr>
            <a:t> de la cadena de suministro alimentaria</a:t>
          </a:r>
        </a:p>
      </dgm:t>
    </dgm:pt>
    <dgm:pt modelId="{7E5E4008-4A83-49A0-A7B4-A3A7A024D496}" type="parTrans" cxnId="{8CC1970E-DE07-4D9C-9C97-A9EA30DEA488}">
      <dgm:prSet/>
      <dgm:spPr/>
      <dgm:t>
        <a:bodyPr/>
        <a:lstStyle/>
        <a:p>
          <a:endParaRPr lang="es-ES" sz="1400" b="0">
            <a:latin typeface="Arial Nova Light" panose="020B0304020202020204" pitchFamily="34" charset="0"/>
          </a:endParaRPr>
        </a:p>
      </dgm:t>
    </dgm:pt>
    <dgm:pt modelId="{329DEA62-0D86-497F-B6B7-9BE67B4FED80}" type="sibTrans" cxnId="{8CC1970E-DE07-4D9C-9C97-A9EA30DEA488}">
      <dgm:prSet/>
      <dgm:spPr/>
      <dgm:t>
        <a:bodyPr/>
        <a:lstStyle/>
        <a:p>
          <a:endParaRPr lang="es-ES" sz="1400" b="0">
            <a:latin typeface="Arial Nova Light" panose="020B0304020202020204" pitchFamily="34" charset="0"/>
          </a:endParaRPr>
        </a:p>
      </dgm:t>
    </dgm:pt>
    <dgm:pt modelId="{C5190E3A-F31A-4FF9-B81A-6E06DEF5BA4D}">
      <dgm:prSet phldrT="[Texto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ES" sz="1200" b="1" dirty="0">
              <a:latin typeface="Arial Nova" panose="020B0504020202020204" pitchFamily="34" charset="0"/>
            </a:rPr>
            <a:t>2. Diagnóstico</a:t>
          </a:r>
          <a:r>
            <a:rPr lang="es-ES" sz="1200" b="0" dirty="0">
              <a:latin typeface="Arial Nova Light" panose="020B0304020202020204" pitchFamily="34" charset="0"/>
            </a:rPr>
            <a:t> del estado actual de la digitalización &amp; uso de datos</a:t>
          </a:r>
        </a:p>
      </dgm:t>
    </dgm:pt>
    <dgm:pt modelId="{0DBE3C64-8AE4-4EF2-A09D-F6C7AF7D9201}" type="parTrans" cxnId="{F6EBE103-1E64-4B9B-A1BE-8B68AFA81021}">
      <dgm:prSet/>
      <dgm:spPr/>
      <dgm:t>
        <a:bodyPr/>
        <a:lstStyle/>
        <a:p>
          <a:endParaRPr lang="es-ES" sz="1400" b="0">
            <a:latin typeface="Arial Nova Light" panose="020B0304020202020204" pitchFamily="34" charset="0"/>
          </a:endParaRPr>
        </a:p>
      </dgm:t>
    </dgm:pt>
    <dgm:pt modelId="{D14060AA-0C6A-42A2-8EF7-EFF9442DE88E}" type="sibTrans" cxnId="{F6EBE103-1E64-4B9B-A1BE-8B68AFA81021}">
      <dgm:prSet/>
      <dgm:spPr/>
      <dgm:t>
        <a:bodyPr/>
        <a:lstStyle/>
        <a:p>
          <a:endParaRPr lang="es-ES" sz="1400" b="0">
            <a:latin typeface="Arial Nova Light" panose="020B0304020202020204" pitchFamily="34" charset="0"/>
          </a:endParaRPr>
        </a:p>
      </dgm:t>
    </dgm:pt>
    <dgm:pt modelId="{BBC3CF63-F3A5-4FED-9FEF-D4B18D6D6965}">
      <dgm:prSet phldrT="[Texto]" phldr="0" custT="1"/>
      <dgm:spPr/>
      <dgm:t>
        <a:bodyPr/>
        <a:lstStyle/>
        <a:p>
          <a:r>
            <a:rPr lang="es-ES" sz="1200" b="1" dirty="0">
              <a:latin typeface="Arial Nova" panose="020B0504020202020204" pitchFamily="34" charset="0"/>
            </a:rPr>
            <a:t>4. Identificación de capacidades</a:t>
          </a:r>
          <a:r>
            <a:rPr lang="es-ES" sz="1200" b="0" dirty="0">
              <a:latin typeface="Arial Nova Light" panose="020B0304020202020204" pitchFamily="34" charset="0"/>
            </a:rPr>
            <a:t> del ecosistema </a:t>
          </a:r>
        </a:p>
      </dgm:t>
    </dgm:pt>
    <dgm:pt modelId="{45923C1D-5712-4ABC-A065-1941D15D2A20}" type="parTrans" cxnId="{2B48ED13-C309-49C4-9636-36738471BBC9}">
      <dgm:prSet/>
      <dgm:spPr/>
      <dgm:t>
        <a:bodyPr/>
        <a:lstStyle/>
        <a:p>
          <a:endParaRPr lang="es-ES" sz="1400" b="0">
            <a:latin typeface="Arial Nova Light" panose="020B0304020202020204" pitchFamily="34" charset="0"/>
          </a:endParaRPr>
        </a:p>
      </dgm:t>
    </dgm:pt>
    <dgm:pt modelId="{5D7958A8-A840-41ED-9F81-25CB922F0843}" type="sibTrans" cxnId="{2B48ED13-C309-49C4-9636-36738471BBC9}">
      <dgm:prSet/>
      <dgm:spPr/>
      <dgm:t>
        <a:bodyPr/>
        <a:lstStyle/>
        <a:p>
          <a:endParaRPr lang="es-ES" sz="1400" b="0">
            <a:latin typeface="Arial Nova Light" panose="020B0304020202020204" pitchFamily="34" charset="0"/>
          </a:endParaRPr>
        </a:p>
      </dgm:t>
    </dgm:pt>
    <dgm:pt modelId="{95A639C9-62C6-4612-A8B7-6A13915D33C5}">
      <dgm:prSet phldrT="[Texto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s-ES" sz="1200" b="0" kern="1200" dirty="0">
              <a:latin typeface="Arial Nova Light" panose="020B0304020202020204" pitchFamily="34" charset="0"/>
            </a:rPr>
            <a:t>3. Identificación de </a:t>
          </a:r>
          <a:r>
            <a:rPr lang="es-ES" sz="1200" b="1" kern="1200" dirty="0">
              <a:solidFill>
                <a:srgbClr val="1E1F31">
                  <a:hueOff val="0"/>
                  <a:satOff val="0"/>
                  <a:lumOff val="0"/>
                  <a:alphaOff val="0"/>
                </a:srgbClr>
              </a:solidFill>
              <a:latin typeface="Arial Nova" panose="020B0504020202020204" pitchFamily="34" charset="0"/>
              <a:ea typeface="+mn-ea"/>
              <a:cs typeface="+mn-cs"/>
            </a:rPr>
            <a:t>casos de uso y buenas prácticas</a:t>
          </a:r>
        </a:p>
      </dgm:t>
    </dgm:pt>
    <dgm:pt modelId="{DA88F79A-930F-4FEC-BC32-9B5ACBFA014D}" type="parTrans" cxnId="{855C19F2-3C84-4E44-8E66-98746F692391}">
      <dgm:prSet/>
      <dgm:spPr/>
      <dgm:t>
        <a:bodyPr/>
        <a:lstStyle/>
        <a:p>
          <a:endParaRPr lang="es-ES" sz="3200"/>
        </a:p>
      </dgm:t>
    </dgm:pt>
    <dgm:pt modelId="{5D4500E5-785C-447D-931E-ED59BD0FCA38}" type="sibTrans" cxnId="{855C19F2-3C84-4E44-8E66-98746F692391}">
      <dgm:prSet/>
      <dgm:spPr/>
      <dgm:t>
        <a:bodyPr/>
        <a:lstStyle/>
        <a:p>
          <a:endParaRPr lang="es-ES" sz="3200"/>
        </a:p>
      </dgm:t>
    </dgm:pt>
    <dgm:pt modelId="{F90DFB1B-6621-42AC-83B0-991A9737A010}">
      <dgm:prSet phldrT="[Texto]" phldr="0" custT="1"/>
      <dgm:spPr/>
      <dgm:t>
        <a:bodyPr/>
        <a:lstStyle/>
        <a:p>
          <a:pPr>
            <a:buNone/>
          </a:pPr>
          <a:r>
            <a:rPr lang="es-ES" sz="1200" b="0" kern="1200" dirty="0">
              <a:solidFill>
                <a:srgbClr val="1E1F31">
                  <a:hueOff val="0"/>
                  <a:satOff val="0"/>
                  <a:lumOff val="0"/>
                  <a:alphaOff val="0"/>
                </a:srgbClr>
              </a:solidFill>
              <a:latin typeface="Arial Nova Light" panose="020B0304020202020204" pitchFamily="34" charset="0"/>
              <a:ea typeface="+mn-ea"/>
              <a:cs typeface="+mn-cs"/>
            </a:rPr>
            <a:t>5. Cribado de </a:t>
          </a:r>
          <a:r>
            <a:rPr lang="es-ES" sz="1200" b="1" kern="1200" dirty="0">
              <a:solidFill>
                <a:srgbClr val="1E1F31">
                  <a:hueOff val="0"/>
                  <a:satOff val="0"/>
                  <a:lumOff val="0"/>
                  <a:alphaOff val="0"/>
                </a:srgbClr>
              </a:solidFill>
              <a:latin typeface="Arial Nova" panose="020B0504020202020204" pitchFamily="34" charset="0"/>
              <a:ea typeface="+mn-ea"/>
              <a:cs typeface="+mn-cs"/>
            </a:rPr>
            <a:t>líneas de trabajo</a:t>
          </a:r>
          <a:r>
            <a:rPr lang="es-ES" sz="1200" b="0" kern="1200" dirty="0">
              <a:solidFill>
                <a:srgbClr val="1E1F31">
                  <a:hueOff val="0"/>
                  <a:satOff val="0"/>
                  <a:lumOff val="0"/>
                  <a:alphaOff val="0"/>
                </a:srgbClr>
              </a:solidFill>
              <a:latin typeface="Arial Nova Light" panose="020B0304020202020204" pitchFamily="34" charset="0"/>
              <a:ea typeface="+mn-ea"/>
              <a:cs typeface="+mn-cs"/>
            </a:rPr>
            <a:t> prioritarias y activación de </a:t>
          </a:r>
          <a:r>
            <a:rPr lang="es-ES" sz="1200" b="1" kern="1200" dirty="0">
              <a:solidFill>
                <a:srgbClr val="1E1F31">
                  <a:hueOff val="0"/>
                  <a:satOff val="0"/>
                  <a:lumOff val="0"/>
                  <a:alphaOff val="0"/>
                </a:srgbClr>
              </a:solidFill>
              <a:latin typeface="Arial Nova" panose="020B0504020202020204" pitchFamily="34" charset="0"/>
              <a:ea typeface="+mn-ea"/>
              <a:cs typeface="+mn-cs"/>
            </a:rPr>
            <a:t>proyectos</a:t>
          </a:r>
          <a:endParaRPr lang="es-ES" sz="1400" b="1" kern="1200" dirty="0">
            <a:solidFill>
              <a:srgbClr val="1E1F31">
                <a:hueOff val="0"/>
                <a:satOff val="0"/>
                <a:lumOff val="0"/>
                <a:alphaOff val="0"/>
              </a:srgbClr>
            </a:solidFill>
            <a:latin typeface="Arial Nova" panose="020B0504020202020204" pitchFamily="34" charset="0"/>
            <a:ea typeface="+mn-ea"/>
            <a:cs typeface="+mn-cs"/>
          </a:endParaRPr>
        </a:p>
      </dgm:t>
    </dgm:pt>
    <dgm:pt modelId="{876BF438-AF4A-4A8B-B9BD-9FF02B08FB17}" type="parTrans" cxnId="{17B4470B-B5D9-45B1-970D-8E37D8D18EBC}">
      <dgm:prSet/>
      <dgm:spPr/>
      <dgm:t>
        <a:bodyPr/>
        <a:lstStyle/>
        <a:p>
          <a:endParaRPr lang="es-ES"/>
        </a:p>
      </dgm:t>
    </dgm:pt>
    <dgm:pt modelId="{21F18512-F410-48B8-9B6B-420A21CFCE82}" type="sibTrans" cxnId="{17B4470B-B5D9-45B1-970D-8E37D8D18EBC}">
      <dgm:prSet/>
      <dgm:spPr/>
      <dgm:t>
        <a:bodyPr/>
        <a:lstStyle/>
        <a:p>
          <a:endParaRPr lang="es-ES"/>
        </a:p>
      </dgm:t>
    </dgm:pt>
    <dgm:pt modelId="{DA1A8170-2231-417F-954C-CE5913E7668A}" type="pres">
      <dgm:prSet presAssocID="{56E235A6-5A95-4265-95AA-20EE72033F80}" presName="Name0" presStyleCnt="0">
        <dgm:presLayoutVars>
          <dgm:dir/>
          <dgm:resizeHandles val="exact"/>
        </dgm:presLayoutVars>
      </dgm:prSet>
      <dgm:spPr/>
    </dgm:pt>
    <dgm:pt modelId="{5D3A2A12-5DDB-4711-A853-75612F1F175E}" type="pres">
      <dgm:prSet presAssocID="{56E235A6-5A95-4265-95AA-20EE72033F80}" presName="arrow" presStyleLbl="bgShp" presStyleIdx="0" presStyleCnt="1"/>
      <dgm:spPr/>
    </dgm:pt>
    <dgm:pt modelId="{D2DA342F-9A66-46CD-ADF9-8BE014338A14}" type="pres">
      <dgm:prSet presAssocID="{56E235A6-5A95-4265-95AA-20EE72033F80}" presName="points" presStyleCnt="0"/>
      <dgm:spPr/>
    </dgm:pt>
    <dgm:pt modelId="{68B1ED45-B212-4FA3-B0A6-82A92FBC9F4A}" type="pres">
      <dgm:prSet presAssocID="{CF7ECBCB-B630-4F15-926E-C7BF4D83E7F4}" presName="compositeA" presStyleCnt="0"/>
      <dgm:spPr/>
    </dgm:pt>
    <dgm:pt modelId="{E109453D-81E6-4214-A1D2-7DCC86561C9D}" type="pres">
      <dgm:prSet presAssocID="{CF7ECBCB-B630-4F15-926E-C7BF4D83E7F4}" presName="textA" presStyleLbl="revTx" presStyleIdx="0" presStyleCnt="5">
        <dgm:presLayoutVars>
          <dgm:bulletEnabled val="1"/>
        </dgm:presLayoutVars>
      </dgm:prSet>
      <dgm:spPr/>
    </dgm:pt>
    <dgm:pt modelId="{B4D805BA-FAFF-4F02-9FFB-1F6BB9B1E482}" type="pres">
      <dgm:prSet presAssocID="{CF7ECBCB-B630-4F15-926E-C7BF4D83E7F4}" presName="circleA" presStyleLbl="node1" presStyleIdx="0" presStyleCnt="5"/>
      <dgm:spPr/>
    </dgm:pt>
    <dgm:pt modelId="{1D00ABC5-0467-483E-9095-9C232A520052}" type="pres">
      <dgm:prSet presAssocID="{CF7ECBCB-B630-4F15-926E-C7BF4D83E7F4}" presName="spaceA" presStyleCnt="0"/>
      <dgm:spPr/>
    </dgm:pt>
    <dgm:pt modelId="{03D3B9B7-8DBD-48D1-AF98-B24BB0E8D0D9}" type="pres">
      <dgm:prSet presAssocID="{329DEA62-0D86-497F-B6B7-9BE67B4FED80}" presName="space" presStyleCnt="0"/>
      <dgm:spPr/>
    </dgm:pt>
    <dgm:pt modelId="{10E4471A-2CF9-4265-82C8-592D4D852C8C}" type="pres">
      <dgm:prSet presAssocID="{C5190E3A-F31A-4FF9-B81A-6E06DEF5BA4D}" presName="compositeB" presStyleCnt="0"/>
      <dgm:spPr/>
    </dgm:pt>
    <dgm:pt modelId="{E70ECC6F-DF1D-4438-BCE6-5B93C8172E15}" type="pres">
      <dgm:prSet presAssocID="{C5190E3A-F31A-4FF9-B81A-6E06DEF5BA4D}" presName="textB" presStyleLbl="revTx" presStyleIdx="1" presStyleCnt="5">
        <dgm:presLayoutVars>
          <dgm:bulletEnabled val="1"/>
        </dgm:presLayoutVars>
      </dgm:prSet>
      <dgm:spPr/>
    </dgm:pt>
    <dgm:pt modelId="{EBD2E330-F8C4-4749-A670-553607038EB5}" type="pres">
      <dgm:prSet presAssocID="{C5190E3A-F31A-4FF9-B81A-6E06DEF5BA4D}" presName="circleB" presStyleLbl="node1" presStyleIdx="1" presStyleCnt="5"/>
      <dgm:spPr/>
    </dgm:pt>
    <dgm:pt modelId="{AED3C66B-93F2-4E50-844E-39C3CF76A612}" type="pres">
      <dgm:prSet presAssocID="{C5190E3A-F31A-4FF9-B81A-6E06DEF5BA4D}" presName="spaceB" presStyleCnt="0"/>
      <dgm:spPr/>
    </dgm:pt>
    <dgm:pt modelId="{E0B073EA-9855-4C94-A8C2-7354FBE92DBC}" type="pres">
      <dgm:prSet presAssocID="{D14060AA-0C6A-42A2-8EF7-EFF9442DE88E}" presName="space" presStyleCnt="0"/>
      <dgm:spPr/>
    </dgm:pt>
    <dgm:pt modelId="{7ED7F6E8-4CE8-4AD2-8518-DCE7C0163293}" type="pres">
      <dgm:prSet presAssocID="{95A639C9-62C6-4612-A8B7-6A13915D33C5}" presName="compositeA" presStyleCnt="0"/>
      <dgm:spPr/>
    </dgm:pt>
    <dgm:pt modelId="{57D3878E-1F34-4182-B6B2-9A49472D550F}" type="pres">
      <dgm:prSet presAssocID="{95A639C9-62C6-4612-A8B7-6A13915D33C5}" presName="textA" presStyleLbl="revTx" presStyleIdx="2" presStyleCnt="5">
        <dgm:presLayoutVars>
          <dgm:bulletEnabled val="1"/>
        </dgm:presLayoutVars>
      </dgm:prSet>
      <dgm:spPr/>
    </dgm:pt>
    <dgm:pt modelId="{CCD66DA3-4491-4FA4-9346-5604BB6D64F0}" type="pres">
      <dgm:prSet presAssocID="{95A639C9-62C6-4612-A8B7-6A13915D33C5}" presName="circleA" presStyleLbl="node1" presStyleIdx="2" presStyleCnt="5"/>
      <dgm:spPr/>
    </dgm:pt>
    <dgm:pt modelId="{DA4C2720-BDAF-4EB1-BE31-696D8BAA8429}" type="pres">
      <dgm:prSet presAssocID="{95A639C9-62C6-4612-A8B7-6A13915D33C5}" presName="spaceA" presStyleCnt="0"/>
      <dgm:spPr/>
    </dgm:pt>
    <dgm:pt modelId="{53D91218-42ED-4E93-B671-464553CE1526}" type="pres">
      <dgm:prSet presAssocID="{5D4500E5-785C-447D-931E-ED59BD0FCA38}" presName="space" presStyleCnt="0"/>
      <dgm:spPr/>
    </dgm:pt>
    <dgm:pt modelId="{08E8E3C7-89A2-44C6-9E11-BFD53BEB53E0}" type="pres">
      <dgm:prSet presAssocID="{BBC3CF63-F3A5-4FED-9FEF-D4B18D6D6965}" presName="compositeB" presStyleCnt="0"/>
      <dgm:spPr/>
    </dgm:pt>
    <dgm:pt modelId="{5C20081C-D5A6-4817-9F04-5AE684890404}" type="pres">
      <dgm:prSet presAssocID="{BBC3CF63-F3A5-4FED-9FEF-D4B18D6D6965}" presName="textB" presStyleLbl="revTx" presStyleIdx="3" presStyleCnt="5">
        <dgm:presLayoutVars>
          <dgm:bulletEnabled val="1"/>
        </dgm:presLayoutVars>
      </dgm:prSet>
      <dgm:spPr/>
    </dgm:pt>
    <dgm:pt modelId="{DAE10D1E-0C54-4662-A957-EB09979C272C}" type="pres">
      <dgm:prSet presAssocID="{BBC3CF63-F3A5-4FED-9FEF-D4B18D6D6965}" presName="circleB" presStyleLbl="node1" presStyleIdx="3" presStyleCnt="5"/>
      <dgm:spPr/>
    </dgm:pt>
    <dgm:pt modelId="{64D4F40A-CE6E-402E-B4C8-FEA2A70671CE}" type="pres">
      <dgm:prSet presAssocID="{BBC3CF63-F3A5-4FED-9FEF-D4B18D6D6965}" presName="spaceB" presStyleCnt="0"/>
      <dgm:spPr/>
    </dgm:pt>
    <dgm:pt modelId="{CB84C1DF-EF26-49A5-936D-A60D4980E369}" type="pres">
      <dgm:prSet presAssocID="{5D7958A8-A840-41ED-9F81-25CB922F0843}" presName="space" presStyleCnt="0"/>
      <dgm:spPr/>
    </dgm:pt>
    <dgm:pt modelId="{3EA96871-13C7-45CE-A709-48B4F3663FA9}" type="pres">
      <dgm:prSet presAssocID="{F90DFB1B-6621-42AC-83B0-991A9737A010}" presName="compositeA" presStyleCnt="0"/>
      <dgm:spPr/>
    </dgm:pt>
    <dgm:pt modelId="{57E9F62F-A99C-4F05-ABD3-13B8DFF85077}" type="pres">
      <dgm:prSet presAssocID="{F90DFB1B-6621-42AC-83B0-991A9737A010}" presName="textA" presStyleLbl="revTx" presStyleIdx="4" presStyleCnt="5">
        <dgm:presLayoutVars>
          <dgm:bulletEnabled val="1"/>
        </dgm:presLayoutVars>
      </dgm:prSet>
      <dgm:spPr/>
    </dgm:pt>
    <dgm:pt modelId="{9E140F88-D7F7-4C39-9AC0-5A76CB34BE63}" type="pres">
      <dgm:prSet presAssocID="{F90DFB1B-6621-42AC-83B0-991A9737A010}" presName="circleA" presStyleLbl="node1" presStyleIdx="4" presStyleCnt="5"/>
      <dgm:spPr/>
    </dgm:pt>
    <dgm:pt modelId="{BDB20004-45D0-4C03-BEB0-C2C7F8233E93}" type="pres">
      <dgm:prSet presAssocID="{F90DFB1B-6621-42AC-83B0-991A9737A010}" presName="spaceA" presStyleCnt="0"/>
      <dgm:spPr/>
    </dgm:pt>
  </dgm:ptLst>
  <dgm:cxnLst>
    <dgm:cxn modelId="{F6EBE103-1E64-4B9B-A1BE-8B68AFA81021}" srcId="{56E235A6-5A95-4265-95AA-20EE72033F80}" destId="{C5190E3A-F31A-4FF9-B81A-6E06DEF5BA4D}" srcOrd="1" destOrd="0" parTransId="{0DBE3C64-8AE4-4EF2-A09D-F6C7AF7D9201}" sibTransId="{D14060AA-0C6A-42A2-8EF7-EFF9442DE88E}"/>
    <dgm:cxn modelId="{17B4470B-B5D9-45B1-970D-8E37D8D18EBC}" srcId="{56E235A6-5A95-4265-95AA-20EE72033F80}" destId="{F90DFB1B-6621-42AC-83B0-991A9737A010}" srcOrd="4" destOrd="0" parTransId="{876BF438-AF4A-4A8B-B9BD-9FF02B08FB17}" sibTransId="{21F18512-F410-48B8-9B6B-420A21CFCE82}"/>
    <dgm:cxn modelId="{8CC1970E-DE07-4D9C-9C97-A9EA30DEA488}" srcId="{56E235A6-5A95-4265-95AA-20EE72033F80}" destId="{CF7ECBCB-B630-4F15-926E-C7BF4D83E7F4}" srcOrd="0" destOrd="0" parTransId="{7E5E4008-4A83-49A0-A7B4-A3A7A024D496}" sibTransId="{329DEA62-0D86-497F-B6B7-9BE67B4FED80}"/>
    <dgm:cxn modelId="{2B48ED13-C309-49C4-9636-36738471BBC9}" srcId="{56E235A6-5A95-4265-95AA-20EE72033F80}" destId="{BBC3CF63-F3A5-4FED-9FEF-D4B18D6D6965}" srcOrd="3" destOrd="0" parTransId="{45923C1D-5712-4ABC-A065-1941D15D2A20}" sibTransId="{5D7958A8-A840-41ED-9F81-25CB922F0843}"/>
    <dgm:cxn modelId="{829F551B-46BA-45B1-9FB0-FA60A58A4A22}" type="presOf" srcId="{56E235A6-5A95-4265-95AA-20EE72033F80}" destId="{DA1A8170-2231-417F-954C-CE5913E7668A}" srcOrd="0" destOrd="0" presId="urn:microsoft.com/office/officeart/2005/8/layout/hProcess11"/>
    <dgm:cxn modelId="{B282513E-4142-4387-A4DC-4E7B41959D82}" type="presOf" srcId="{BBC3CF63-F3A5-4FED-9FEF-D4B18D6D6965}" destId="{5C20081C-D5A6-4817-9F04-5AE684890404}" srcOrd="0" destOrd="0" presId="urn:microsoft.com/office/officeart/2005/8/layout/hProcess11"/>
    <dgm:cxn modelId="{CA2E8E3F-6890-40B4-82F0-CAB229563918}" type="presOf" srcId="{F90DFB1B-6621-42AC-83B0-991A9737A010}" destId="{57E9F62F-A99C-4F05-ABD3-13B8DFF85077}" srcOrd="0" destOrd="0" presId="urn:microsoft.com/office/officeart/2005/8/layout/hProcess11"/>
    <dgm:cxn modelId="{B492CEAE-E14C-4717-9818-4EA8B0637644}" type="presOf" srcId="{95A639C9-62C6-4612-A8B7-6A13915D33C5}" destId="{57D3878E-1F34-4182-B6B2-9A49472D550F}" srcOrd="0" destOrd="0" presId="urn:microsoft.com/office/officeart/2005/8/layout/hProcess11"/>
    <dgm:cxn modelId="{110896D9-C3FC-47AD-865B-946BA8CBA1D3}" type="presOf" srcId="{C5190E3A-F31A-4FF9-B81A-6E06DEF5BA4D}" destId="{E70ECC6F-DF1D-4438-BCE6-5B93C8172E15}" srcOrd="0" destOrd="0" presId="urn:microsoft.com/office/officeart/2005/8/layout/hProcess11"/>
    <dgm:cxn modelId="{1BB827DA-BB9E-465B-9D17-247770831F77}" type="presOf" srcId="{CF7ECBCB-B630-4F15-926E-C7BF4D83E7F4}" destId="{E109453D-81E6-4214-A1D2-7DCC86561C9D}" srcOrd="0" destOrd="0" presId="urn:microsoft.com/office/officeart/2005/8/layout/hProcess11"/>
    <dgm:cxn modelId="{855C19F2-3C84-4E44-8E66-98746F692391}" srcId="{56E235A6-5A95-4265-95AA-20EE72033F80}" destId="{95A639C9-62C6-4612-A8B7-6A13915D33C5}" srcOrd="2" destOrd="0" parTransId="{DA88F79A-930F-4FEC-BC32-9B5ACBFA014D}" sibTransId="{5D4500E5-785C-447D-931E-ED59BD0FCA38}"/>
    <dgm:cxn modelId="{EBF1576E-B482-4AAB-9551-D3E3025A9604}" type="presParOf" srcId="{DA1A8170-2231-417F-954C-CE5913E7668A}" destId="{5D3A2A12-5DDB-4711-A853-75612F1F175E}" srcOrd="0" destOrd="0" presId="urn:microsoft.com/office/officeart/2005/8/layout/hProcess11"/>
    <dgm:cxn modelId="{11188A69-EB96-428F-9E44-C4292D30C61A}" type="presParOf" srcId="{DA1A8170-2231-417F-954C-CE5913E7668A}" destId="{D2DA342F-9A66-46CD-ADF9-8BE014338A14}" srcOrd="1" destOrd="0" presId="urn:microsoft.com/office/officeart/2005/8/layout/hProcess11"/>
    <dgm:cxn modelId="{299E80D0-BE76-42EC-A2CB-73D643AFF89D}" type="presParOf" srcId="{D2DA342F-9A66-46CD-ADF9-8BE014338A14}" destId="{68B1ED45-B212-4FA3-B0A6-82A92FBC9F4A}" srcOrd="0" destOrd="0" presId="urn:microsoft.com/office/officeart/2005/8/layout/hProcess11"/>
    <dgm:cxn modelId="{449C8881-090D-4665-A55B-FB38D4201833}" type="presParOf" srcId="{68B1ED45-B212-4FA3-B0A6-82A92FBC9F4A}" destId="{E109453D-81E6-4214-A1D2-7DCC86561C9D}" srcOrd="0" destOrd="0" presId="urn:microsoft.com/office/officeart/2005/8/layout/hProcess11"/>
    <dgm:cxn modelId="{799356C7-B01E-4888-9E77-DC7DFE5E4EED}" type="presParOf" srcId="{68B1ED45-B212-4FA3-B0A6-82A92FBC9F4A}" destId="{B4D805BA-FAFF-4F02-9FFB-1F6BB9B1E482}" srcOrd="1" destOrd="0" presId="urn:microsoft.com/office/officeart/2005/8/layout/hProcess11"/>
    <dgm:cxn modelId="{6C1311DD-824D-4FE5-867B-702EF00EF97A}" type="presParOf" srcId="{68B1ED45-B212-4FA3-B0A6-82A92FBC9F4A}" destId="{1D00ABC5-0467-483E-9095-9C232A520052}" srcOrd="2" destOrd="0" presId="urn:microsoft.com/office/officeart/2005/8/layout/hProcess11"/>
    <dgm:cxn modelId="{89D9B995-8E6E-4513-BE8B-56ACA25A3307}" type="presParOf" srcId="{D2DA342F-9A66-46CD-ADF9-8BE014338A14}" destId="{03D3B9B7-8DBD-48D1-AF98-B24BB0E8D0D9}" srcOrd="1" destOrd="0" presId="urn:microsoft.com/office/officeart/2005/8/layout/hProcess11"/>
    <dgm:cxn modelId="{37068083-8914-4061-97B1-6F84EDCEB92E}" type="presParOf" srcId="{D2DA342F-9A66-46CD-ADF9-8BE014338A14}" destId="{10E4471A-2CF9-4265-82C8-592D4D852C8C}" srcOrd="2" destOrd="0" presId="urn:microsoft.com/office/officeart/2005/8/layout/hProcess11"/>
    <dgm:cxn modelId="{1F28912D-333F-469C-A6FB-9702A5863DAF}" type="presParOf" srcId="{10E4471A-2CF9-4265-82C8-592D4D852C8C}" destId="{E70ECC6F-DF1D-4438-BCE6-5B93C8172E15}" srcOrd="0" destOrd="0" presId="urn:microsoft.com/office/officeart/2005/8/layout/hProcess11"/>
    <dgm:cxn modelId="{B395D1CB-4085-4974-B096-17BC079C29AC}" type="presParOf" srcId="{10E4471A-2CF9-4265-82C8-592D4D852C8C}" destId="{EBD2E330-F8C4-4749-A670-553607038EB5}" srcOrd="1" destOrd="0" presId="urn:microsoft.com/office/officeart/2005/8/layout/hProcess11"/>
    <dgm:cxn modelId="{FB3B92FE-156D-4DE9-94DB-FADC60D7DE2E}" type="presParOf" srcId="{10E4471A-2CF9-4265-82C8-592D4D852C8C}" destId="{AED3C66B-93F2-4E50-844E-39C3CF76A612}" srcOrd="2" destOrd="0" presId="urn:microsoft.com/office/officeart/2005/8/layout/hProcess11"/>
    <dgm:cxn modelId="{64ECB098-3777-4197-8298-23FFEA9964FB}" type="presParOf" srcId="{D2DA342F-9A66-46CD-ADF9-8BE014338A14}" destId="{E0B073EA-9855-4C94-A8C2-7354FBE92DBC}" srcOrd="3" destOrd="0" presId="urn:microsoft.com/office/officeart/2005/8/layout/hProcess11"/>
    <dgm:cxn modelId="{8D9186C2-A5BA-4905-AE8E-212C6B5CDEBA}" type="presParOf" srcId="{D2DA342F-9A66-46CD-ADF9-8BE014338A14}" destId="{7ED7F6E8-4CE8-4AD2-8518-DCE7C0163293}" srcOrd="4" destOrd="0" presId="urn:microsoft.com/office/officeart/2005/8/layout/hProcess11"/>
    <dgm:cxn modelId="{E6F2D235-61AF-4DB8-87A4-79CF1D3856B9}" type="presParOf" srcId="{7ED7F6E8-4CE8-4AD2-8518-DCE7C0163293}" destId="{57D3878E-1F34-4182-B6B2-9A49472D550F}" srcOrd="0" destOrd="0" presId="urn:microsoft.com/office/officeart/2005/8/layout/hProcess11"/>
    <dgm:cxn modelId="{A2D4F3A6-66A9-429A-9192-5047E70C157A}" type="presParOf" srcId="{7ED7F6E8-4CE8-4AD2-8518-DCE7C0163293}" destId="{CCD66DA3-4491-4FA4-9346-5604BB6D64F0}" srcOrd="1" destOrd="0" presId="urn:microsoft.com/office/officeart/2005/8/layout/hProcess11"/>
    <dgm:cxn modelId="{ADD91A5C-B20D-4E78-B053-ED224C9FBC6D}" type="presParOf" srcId="{7ED7F6E8-4CE8-4AD2-8518-DCE7C0163293}" destId="{DA4C2720-BDAF-4EB1-BE31-696D8BAA8429}" srcOrd="2" destOrd="0" presId="urn:microsoft.com/office/officeart/2005/8/layout/hProcess11"/>
    <dgm:cxn modelId="{EA65D4D1-5E29-4C3B-A266-EA74AA14B46F}" type="presParOf" srcId="{D2DA342F-9A66-46CD-ADF9-8BE014338A14}" destId="{53D91218-42ED-4E93-B671-464553CE1526}" srcOrd="5" destOrd="0" presId="urn:microsoft.com/office/officeart/2005/8/layout/hProcess11"/>
    <dgm:cxn modelId="{593CB0CD-04FA-4BCA-88EB-7C70594B21C9}" type="presParOf" srcId="{D2DA342F-9A66-46CD-ADF9-8BE014338A14}" destId="{08E8E3C7-89A2-44C6-9E11-BFD53BEB53E0}" srcOrd="6" destOrd="0" presId="urn:microsoft.com/office/officeart/2005/8/layout/hProcess11"/>
    <dgm:cxn modelId="{61DCDD9D-34F3-48A7-8805-9A8DC2DD5A1B}" type="presParOf" srcId="{08E8E3C7-89A2-44C6-9E11-BFD53BEB53E0}" destId="{5C20081C-D5A6-4817-9F04-5AE684890404}" srcOrd="0" destOrd="0" presId="urn:microsoft.com/office/officeart/2005/8/layout/hProcess11"/>
    <dgm:cxn modelId="{6323779A-DD9F-45E2-B6C9-3A22126EAAEA}" type="presParOf" srcId="{08E8E3C7-89A2-44C6-9E11-BFD53BEB53E0}" destId="{DAE10D1E-0C54-4662-A957-EB09979C272C}" srcOrd="1" destOrd="0" presId="urn:microsoft.com/office/officeart/2005/8/layout/hProcess11"/>
    <dgm:cxn modelId="{91FD7690-0145-4EC5-B594-97F9CBE51149}" type="presParOf" srcId="{08E8E3C7-89A2-44C6-9E11-BFD53BEB53E0}" destId="{64D4F40A-CE6E-402E-B4C8-FEA2A70671CE}" srcOrd="2" destOrd="0" presId="urn:microsoft.com/office/officeart/2005/8/layout/hProcess11"/>
    <dgm:cxn modelId="{84102397-46CA-40F6-9B07-F139F9CFF35C}" type="presParOf" srcId="{D2DA342F-9A66-46CD-ADF9-8BE014338A14}" destId="{CB84C1DF-EF26-49A5-936D-A60D4980E369}" srcOrd="7" destOrd="0" presId="urn:microsoft.com/office/officeart/2005/8/layout/hProcess11"/>
    <dgm:cxn modelId="{693967CE-85F1-41BF-A91D-92A909834FC0}" type="presParOf" srcId="{D2DA342F-9A66-46CD-ADF9-8BE014338A14}" destId="{3EA96871-13C7-45CE-A709-48B4F3663FA9}" srcOrd="8" destOrd="0" presId="urn:microsoft.com/office/officeart/2005/8/layout/hProcess11"/>
    <dgm:cxn modelId="{DE5D66A9-67B3-4EEF-B597-C0A8F63DF41F}" type="presParOf" srcId="{3EA96871-13C7-45CE-A709-48B4F3663FA9}" destId="{57E9F62F-A99C-4F05-ABD3-13B8DFF85077}" srcOrd="0" destOrd="0" presId="urn:microsoft.com/office/officeart/2005/8/layout/hProcess11"/>
    <dgm:cxn modelId="{4275A117-49D3-4F0F-8993-421F1D648C88}" type="presParOf" srcId="{3EA96871-13C7-45CE-A709-48B4F3663FA9}" destId="{9E140F88-D7F7-4C39-9AC0-5A76CB34BE63}" srcOrd="1" destOrd="0" presId="urn:microsoft.com/office/officeart/2005/8/layout/hProcess11"/>
    <dgm:cxn modelId="{18BA0F7D-4646-4A45-BEBE-BED6DDB5C173}" type="presParOf" srcId="{3EA96871-13C7-45CE-A709-48B4F3663FA9}" destId="{BDB20004-45D0-4C03-BEB0-C2C7F8233E93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3A2A12-5DDB-4711-A853-75612F1F175E}">
      <dsp:nvSpPr>
        <dsp:cNvPr id="0" name=""/>
        <dsp:cNvSpPr/>
      </dsp:nvSpPr>
      <dsp:spPr>
        <a:xfrm>
          <a:off x="0" y="744016"/>
          <a:ext cx="10004044" cy="992022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09453D-81E6-4214-A1D2-7DCC86561C9D}">
      <dsp:nvSpPr>
        <dsp:cNvPr id="0" name=""/>
        <dsp:cNvSpPr/>
      </dsp:nvSpPr>
      <dsp:spPr>
        <a:xfrm>
          <a:off x="3956" y="0"/>
          <a:ext cx="1729947" cy="9920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 dirty="0">
              <a:latin typeface="Arial Nova" panose="020B0504020202020204" pitchFamily="34" charset="0"/>
            </a:rPr>
            <a:t>1. Caracterización</a:t>
          </a:r>
          <a:r>
            <a:rPr lang="es-ES" sz="1200" b="0" kern="1200" dirty="0">
              <a:latin typeface="Arial Nova Light" panose="020B0304020202020204" pitchFamily="34" charset="0"/>
            </a:rPr>
            <a:t> de la cadena de suministro alimentaria</a:t>
          </a:r>
        </a:p>
      </dsp:txBody>
      <dsp:txXfrm>
        <a:off x="3956" y="0"/>
        <a:ext cx="1729947" cy="992022"/>
      </dsp:txXfrm>
    </dsp:sp>
    <dsp:sp modelId="{B4D805BA-FAFF-4F02-9FFB-1F6BB9B1E482}">
      <dsp:nvSpPr>
        <dsp:cNvPr id="0" name=""/>
        <dsp:cNvSpPr/>
      </dsp:nvSpPr>
      <dsp:spPr>
        <a:xfrm>
          <a:off x="744927" y="1116025"/>
          <a:ext cx="248005" cy="248005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0ECC6F-DF1D-4438-BCE6-5B93C8172E15}">
      <dsp:nvSpPr>
        <dsp:cNvPr id="0" name=""/>
        <dsp:cNvSpPr/>
      </dsp:nvSpPr>
      <dsp:spPr>
        <a:xfrm>
          <a:off x="1820401" y="1488033"/>
          <a:ext cx="1729947" cy="9920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ES" sz="1200" b="1" kern="1200" dirty="0">
              <a:latin typeface="Arial Nova" panose="020B0504020202020204" pitchFamily="34" charset="0"/>
            </a:rPr>
            <a:t>2. Diagnóstico</a:t>
          </a:r>
          <a:r>
            <a:rPr lang="es-ES" sz="1200" b="0" kern="1200" dirty="0">
              <a:latin typeface="Arial Nova Light" panose="020B0304020202020204" pitchFamily="34" charset="0"/>
            </a:rPr>
            <a:t> del estado actual de la digitalización &amp; uso de datos</a:t>
          </a:r>
        </a:p>
      </dsp:txBody>
      <dsp:txXfrm>
        <a:off x="1820401" y="1488033"/>
        <a:ext cx="1729947" cy="992022"/>
      </dsp:txXfrm>
    </dsp:sp>
    <dsp:sp modelId="{EBD2E330-F8C4-4749-A670-553607038EB5}">
      <dsp:nvSpPr>
        <dsp:cNvPr id="0" name=""/>
        <dsp:cNvSpPr/>
      </dsp:nvSpPr>
      <dsp:spPr>
        <a:xfrm>
          <a:off x="2561372" y="1116025"/>
          <a:ext cx="248005" cy="248005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1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D3878E-1F34-4182-B6B2-9A49472D550F}">
      <dsp:nvSpPr>
        <dsp:cNvPr id="0" name=""/>
        <dsp:cNvSpPr/>
      </dsp:nvSpPr>
      <dsp:spPr>
        <a:xfrm>
          <a:off x="3636846" y="0"/>
          <a:ext cx="1729947" cy="9920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s-ES" sz="1200" b="0" kern="1200" dirty="0">
              <a:latin typeface="Arial Nova Light" panose="020B0304020202020204" pitchFamily="34" charset="0"/>
            </a:rPr>
            <a:t>3. Identificación de </a:t>
          </a:r>
          <a:r>
            <a:rPr lang="es-ES" sz="1200" b="1" kern="1200" dirty="0">
              <a:solidFill>
                <a:srgbClr val="1E1F31">
                  <a:hueOff val="0"/>
                  <a:satOff val="0"/>
                  <a:lumOff val="0"/>
                  <a:alphaOff val="0"/>
                </a:srgbClr>
              </a:solidFill>
              <a:latin typeface="Arial Nova" panose="020B0504020202020204" pitchFamily="34" charset="0"/>
              <a:ea typeface="+mn-ea"/>
              <a:cs typeface="+mn-cs"/>
            </a:rPr>
            <a:t>casos de uso y buenas prácticas</a:t>
          </a:r>
        </a:p>
      </dsp:txBody>
      <dsp:txXfrm>
        <a:off x="3636846" y="0"/>
        <a:ext cx="1729947" cy="992022"/>
      </dsp:txXfrm>
    </dsp:sp>
    <dsp:sp modelId="{CCD66DA3-4491-4FA4-9346-5604BB6D64F0}">
      <dsp:nvSpPr>
        <dsp:cNvPr id="0" name=""/>
        <dsp:cNvSpPr/>
      </dsp:nvSpPr>
      <dsp:spPr>
        <a:xfrm>
          <a:off x="4377817" y="1116025"/>
          <a:ext cx="248005" cy="248005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20081C-D5A6-4817-9F04-5AE684890404}">
      <dsp:nvSpPr>
        <dsp:cNvPr id="0" name=""/>
        <dsp:cNvSpPr/>
      </dsp:nvSpPr>
      <dsp:spPr>
        <a:xfrm>
          <a:off x="5453290" y="1488033"/>
          <a:ext cx="1729947" cy="9920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1" kern="1200" dirty="0">
              <a:latin typeface="Arial Nova" panose="020B0504020202020204" pitchFamily="34" charset="0"/>
            </a:rPr>
            <a:t>4. Identificación de capacidades</a:t>
          </a:r>
          <a:r>
            <a:rPr lang="es-ES" sz="1200" b="0" kern="1200" dirty="0">
              <a:latin typeface="Arial Nova Light" panose="020B0304020202020204" pitchFamily="34" charset="0"/>
            </a:rPr>
            <a:t> del ecosistema </a:t>
          </a:r>
        </a:p>
      </dsp:txBody>
      <dsp:txXfrm>
        <a:off x="5453290" y="1488033"/>
        <a:ext cx="1729947" cy="992022"/>
      </dsp:txXfrm>
    </dsp:sp>
    <dsp:sp modelId="{DAE10D1E-0C54-4662-A957-EB09979C272C}">
      <dsp:nvSpPr>
        <dsp:cNvPr id="0" name=""/>
        <dsp:cNvSpPr/>
      </dsp:nvSpPr>
      <dsp:spPr>
        <a:xfrm>
          <a:off x="6194261" y="1116025"/>
          <a:ext cx="248005" cy="248005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3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E9F62F-A99C-4F05-ABD3-13B8DFF85077}">
      <dsp:nvSpPr>
        <dsp:cNvPr id="0" name=""/>
        <dsp:cNvSpPr/>
      </dsp:nvSpPr>
      <dsp:spPr>
        <a:xfrm>
          <a:off x="7269735" y="0"/>
          <a:ext cx="1729947" cy="9920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b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b="0" kern="1200" dirty="0">
              <a:solidFill>
                <a:srgbClr val="1E1F31">
                  <a:hueOff val="0"/>
                  <a:satOff val="0"/>
                  <a:lumOff val="0"/>
                  <a:alphaOff val="0"/>
                </a:srgbClr>
              </a:solidFill>
              <a:latin typeface="Arial Nova Light" panose="020B0304020202020204" pitchFamily="34" charset="0"/>
              <a:ea typeface="+mn-ea"/>
              <a:cs typeface="+mn-cs"/>
            </a:rPr>
            <a:t>5. Cribado de </a:t>
          </a:r>
          <a:r>
            <a:rPr lang="es-ES" sz="1200" b="1" kern="1200" dirty="0">
              <a:solidFill>
                <a:srgbClr val="1E1F31">
                  <a:hueOff val="0"/>
                  <a:satOff val="0"/>
                  <a:lumOff val="0"/>
                  <a:alphaOff val="0"/>
                </a:srgbClr>
              </a:solidFill>
              <a:latin typeface="Arial Nova" panose="020B0504020202020204" pitchFamily="34" charset="0"/>
              <a:ea typeface="+mn-ea"/>
              <a:cs typeface="+mn-cs"/>
            </a:rPr>
            <a:t>líneas de trabajo</a:t>
          </a:r>
          <a:r>
            <a:rPr lang="es-ES" sz="1200" b="0" kern="1200" dirty="0">
              <a:solidFill>
                <a:srgbClr val="1E1F31">
                  <a:hueOff val="0"/>
                  <a:satOff val="0"/>
                  <a:lumOff val="0"/>
                  <a:alphaOff val="0"/>
                </a:srgbClr>
              </a:solidFill>
              <a:latin typeface="Arial Nova Light" panose="020B0304020202020204" pitchFamily="34" charset="0"/>
              <a:ea typeface="+mn-ea"/>
              <a:cs typeface="+mn-cs"/>
            </a:rPr>
            <a:t> prioritarias y activación de </a:t>
          </a:r>
          <a:r>
            <a:rPr lang="es-ES" sz="1200" b="1" kern="1200" dirty="0">
              <a:solidFill>
                <a:srgbClr val="1E1F31">
                  <a:hueOff val="0"/>
                  <a:satOff val="0"/>
                  <a:lumOff val="0"/>
                  <a:alphaOff val="0"/>
                </a:srgbClr>
              </a:solidFill>
              <a:latin typeface="Arial Nova" panose="020B0504020202020204" pitchFamily="34" charset="0"/>
              <a:ea typeface="+mn-ea"/>
              <a:cs typeface="+mn-cs"/>
            </a:rPr>
            <a:t>proyectos</a:t>
          </a:r>
          <a:endParaRPr lang="es-ES" sz="1400" b="1" kern="1200" dirty="0">
            <a:solidFill>
              <a:srgbClr val="1E1F31">
                <a:hueOff val="0"/>
                <a:satOff val="0"/>
                <a:lumOff val="0"/>
                <a:alphaOff val="0"/>
              </a:srgbClr>
            </a:solidFill>
            <a:latin typeface="Arial Nova" panose="020B0504020202020204" pitchFamily="34" charset="0"/>
            <a:ea typeface="+mn-ea"/>
            <a:cs typeface="+mn-cs"/>
          </a:endParaRPr>
        </a:p>
      </dsp:txBody>
      <dsp:txXfrm>
        <a:off x="7269735" y="0"/>
        <a:ext cx="1729947" cy="992022"/>
      </dsp:txXfrm>
    </dsp:sp>
    <dsp:sp modelId="{9E140F88-D7F7-4C39-9AC0-5A76CB34BE63}">
      <dsp:nvSpPr>
        <dsp:cNvPr id="0" name=""/>
        <dsp:cNvSpPr/>
      </dsp:nvSpPr>
      <dsp:spPr>
        <a:xfrm>
          <a:off x="8010706" y="1116025"/>
          <a:ext cx="248005" cy="248005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sv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4C71EA78-6008-BFE5-F320-499194D2079B}"/>
              </a:ext>
            </a:extLst>
          </p:cNvPr>
          <p:cNvSpPr/>
          <p:nvPr userDrawn="1"/>
        </p:nvSpPr>
        <p:spPr>
          <a:xfrm flipV="1">
            <a:off x="-1" y="3992880"/>
            <a:ext cx="12192000" cy="28651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74431CE-F2E9-BFC6-3A9D-D75F86B7788F}"/>
              </a:ext>
            </a:extLst>
          </p:cNvPr>
          <p:cNvSpPr/>
          <p:nvPr userDrawn="1"/>
        </p:nvSpPr>
        <p:spPr>
          <a:xfrm flipV="1">
            <a:off x="9887712" y="3992884"/>
            <a:ext cx="2304286" cy="28651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298E6D4-DB6A-C573-8616-3A8FEF0FC2A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9216" y="4816684"/>
            <a:ext cx="8312727" cy="2041316"/>
          </a:xfrm>
        </p:spPr>
        <p:txBody>
          <a:bodyPr anchor="b">
            <a:normAutofit/>
          </a:bodyPr>
          <a:lstStyle>
            <a:lvl1pPr algn="l">
              <a:lnSpc>
                <a:spcPts val="6000"/>
              </a:lnSpc>
              <a:defRPr sz="5400" cap="all" baseline="0">
                <a:solidFill>
                  <a:schemeClr val="bg2"/>
                </a:solidFill>
              </a:defRPr>
            </a:lvl1pPr>
          </a:lstStyle>
          <a:p>
            <a:br>
              <a:rPr lang="es-ES" dirty="0"/>
            </a:br>
            <a:r>
              <a:rPr lang="es-ES" dirty="0"/>
              <a:t>TÍTULO DE LA PRESENTACIÓN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A75357A-DF25-2174-AA97-A8D6EDC9C34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10779" y="4197487"/>
            <a:ext cx="6517640" cy="68379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Nombre del presentador</a:t>
            </a:r>
          </a:p>
          <a:p>
            <a:r>
              <a:rPr lang="es-ES" dirty="0"/>
              <a:t>-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85AD5737-EC9D-8B5E-520B-C27FDA3BE1E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4258" y="207264"/>
            <a:ext cx="1202477" cy="9841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310A0E05-2243-A719-4C7A-38428D9EE9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01418" y="4816684"/>
            <a:ext cx="901383" cy="179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158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C0552D-381A-4033-EBE4-E018B8674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816" y="365125"/>
            <a:ext cx="10162032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C0B16D0-7272-425C-CAC5-A8FF74B7D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816" y="1825625"/>
            <a:ext cx="10162032" cy="4351338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7328081C-3C37-EDBF-A6DE-C3313D942637}"/>
              </a:ext>
            </a:extLst>
          </p:cNvPr>
          <p:cNvSpPr/>
          <p:nvPr userDrawn="1"/>
        </p:nvSpPr>
        <p:spPr>
          <a:xfrm flipV="1">
            <a:off x="-1" y="6356347"/>
            <a:ext cx="10775731" cy="5016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C882D67C-0F4C-DEF2-806C-5A4F7DD8A94A}"/>
              </a:ext>
            </a:extLst>
          </p:cNvPr>
          <p:cNvSpPr/>
          <p:nvPr userDrawn="1"/>
        </p:nvSpPr>
        <p:spPr>
          <a:xfrm>
            <a:off x="9971690" y="6356350"/>
            <a:ext cx="2220309" cy="5016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FD20830F-FC59-F26A-BB2E-C8AC5CDA84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78610" y="6444924"/>
            <a:ext cx="1851138" cy="32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214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AB704BC8-79F6-4ECB-2848-7F0CDBA9C665}"/>
              </a:ext>
            </a:extLst>
          </p:cNvPr>
          <p:cNvSpPr/>
          <p:nvPr userDrawn="1"/>
        </p:nvSpPr>
        <p:spPr>
          <a:xfrm flipV="1">
            <a:off x="-1" y="6356347"/>
            <a:ext cx="10775731" cy="5016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F938D43-2279-4DDB-4336-02B9CF6413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816" y="1825625"/>
            <a:ext cx="5388864" cy="4351338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C80F8AA-0298-4CB9-9B1F-66BB63A0BA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8672" y="1825625"/>
            <a:ext cx="4474464" cy="4351338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D48BE7D8-6163-CB14-D566-2367A11DC8A8}"/>
              </a:ext>
            </a:extLst>
          </p:cNvPr>
          <p:cNvSpPr/>
          <p:nvPr userDrawn="1"/>
        </p:nvSpPr>
        <p:spPr>
          <a:xfrm>
            <a:off x="3834384" y="6356350"/>
            <a:ext cx="8357616" cy="5016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26C2F510-304D-80D0-9372-7AC78DDBB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816" y="365125"/>
            <a:ext cx="10180320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92051AA2-0A39-3609-BD62-65DFE40251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78610" y="6444924"/>
            <a:ext cx="1851138" cy="32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62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Solo el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07697C-9FBB-A3E3-785B-1562E8F9D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7311" y="641380"/>
            <a:ext cx="4961537" cy="2661554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ES" dirty="0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7FDC7210-E48A-25E8-CA8C-233A498126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0779" y="207264"/>
            <a:ext cx="1202477" cy="9841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2324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286ECC98-7967-36CD-E48C-5CA44D4F8B3B}"/>
              </a:ext>
            </a:extLst>
          </p:cNvPr>
          <p:cNvSpPr/>
          <p:nvPr userDrawn="1"/>
        </p:nvSpPr>
        <p:spPr>
          <a:xfrm>
            <a:off x="6979534" y="0"/>
            <a:ext cx="5212466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BEEC1F04-60B8-3FA6-A86B-E7B52D8E9472}"/>
              </a:ext>
            </a:extLst>
          </p:cNvPr>
          <p:cNvSpPr/>
          <p:nvPr userDrawn="1"/>
        </p:nvSpPr>
        <p:spPr>
          <a:xfrm>
            <a:off x="0" y="0"/>
            <a:ext cx="6979534" cy="34671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63D7026-CEC2-4800-8450-335A0CC672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467100"/>
            <a:ext cx="6979534" cy="3390900"/>
          </a:xfrm>
          <a:custGeom>
            <a:avLst/>
            <a:gdLst>
              <a:gd name="connsiteX0" fmla="*/ 0 w 6979534"/>
              <a:gd name="connsiteY0" fmla="*/ 0 h 3390900"/>
              <a:gd name="connsiteX1" fmla="*/ 6979534 w 6979534"/>
              <a:gd name="connsiteY1" fmla="*/ 0 h 3390900"/>
              <a:gd name="connsiteX2" fmla="*/ 6979534 w 6979534"/>
              <a:gd name="connsiteY2" fmla="*/ 3390900 h 3390900"/>
              <a:gd name="connsiteX3" fmla="*/ 0 w 6979534"/>
              <a:gd name="connsiteY3" fmla="*/ 3390900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9534" h="3390900">
                <a:moveTo>
                  <a:pt x="0" y="0"/>
                </a:moveTo>
                <a:lnTo>
                  <a:pt x="6979534" y="0"/>
                </a:lnTo>
                <a:lnTo>
                  <a:pt x="6979534" y="3390900"/>
                </a:lnTo>
                <a:lnTo>
                  <a:pt x="0" y="3390900"/>
                </a:lnTo>
                <a:close/>
              </a:path>
            </a:pathLst>
          </a:custGeom>
          <a:solidFill>
            <a:schemeClr val="bg2">
              <a:lumMod val="50000"/>
              <a:alpha val="3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611F2DB-EA1A-415C-ADA1-B4D7C88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536" y="438912"/>
            <a:ext cx="5477256" cy="1946720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6D9D2EC-09C8-654E-AEC9-0B8C73AFF2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3968" y="438912"/>
            <a:ext cx="3989832" cy="5738051"/>
          </a:xfr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823311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746A9F44-381E-4F59-AB4F-3E9897AC6B53}"/>
              </a:ext>
            </a:extLst>
          </p:cNvPr>
          <p:cNvSpPr/>
          <p:nvPr userDrawn="1"/>
        </p:nvSpPr>
        <p:spPr>
          <a:xfrm>
            <a:off x="-1" y="-1"/>
            <a:ext cx="121920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076E5D7-B9E7-4DAC-9555-A0459342C4D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48351" y="0"/>
            <a:ext cx="6943649" cy="6857999"/>
          </a:xfrm>
          <a:custGeom>
            <a:avLst/>
            <a:gdLst>
              <a:gd name="connsiteX0" fmla="*/ 0 w 6943649"/>
              <a:gd name="connsiteY0" fmla="*/ 0 h 6857999"/>
              <a:gd name="connsiteX1" fmla="*/ 6943649 w 6943649"/>
              <a:gd name="connsiteY1" fmla="*/ 0 h 6857999"/>
              <a:gd name="connsiteX2" fmla="*/ 6943649 w 6943649"/>
              <a:gd name="connsiteY2" fmla="*/ 6857999 h 6857999"/>
              <a:gd name="connsiteX3" fmla="*/ 0 w 6943649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43649" h="6857999">
                <a:moveTo>
                  <a:pt x="0" y="0"/>
                </a:moveTo>
                <a:lnTo>
                  <a:pt x="6943649" y="0"/>
                </a:lnTo>
                <a:lnTo>
                  <a:pt x="6943649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2">
              <a:lumMod val="50000"/>
              <a:alpha val="3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EC657DA-7EF8-BAF1-66AA-ECCB4A16E2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908" y="454152"/>
            <a:ext cx="4342454" cy="5738051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5F19ADDD-02BC-0BBD-1419-CFC15B479A02}"/>
              </a:ext>
            </a:extLst>
          </p:cNvPr>
          <p:cNvGrpSpPr/>
          <p:nvPr userDrawn="1"/>
        </p:nvGrpSpPr>
        <p:grpSpPr>
          <a:xfrm>
            <a:off x="5248351" y="1102627"/>
            <a:ext cx="952986" cy="765176"/>
            <a:chOff x="5248351" y="1102627"/>
            <a:chExt cx="952986" cy="765176"/>
          </a:xfrm>
        </p:grpSpPr>
        <p:sp>
          <p:nvSpPr>
            <p:cNvPr id="6" name="Rectangle 9">
              <a:extLst>
                <a:ext uri="{FF2B5EF4-FFF2-40B4-BE49-F238E27FC236}">
                  <a16:creationId xmlns:a16="http://schemas.microsoft.com/office/drawing/2014/main" id="{D621EC6F-A813-68C4-FAC7-B906463D14C0}"/>
                </a:ext>
              </a:extLst>
            </p:cNvPr>
            <p:cNvSpPr/>
            <p:nvPr/>
          </p:nvSpPr>
          <p:spPr>
            <a:xfrm>
              <a:off x="5248351" y="1102627"/>
              <a:ext cx="952986" cy="76517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pic>
          <p:nvPicPr>
            <p:cNvPr id="8" name="Gráfico 7">
              <a:extLst>
                <a:ext uri="{FF2B5EF4-FFF2-40B4-BE49-F238E27FC236}">
                  <a16:creationId xmlns:a16="http://schemas.microsoft.com/office/drawing/2014/main" id="{0D42E35A-6544-73CB-11DF-2B0FA4180AD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326582" y="1159249"/>
              <a:ext cx="796524" cy="6519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582303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ta gorda-compressed">
            <a:hlinkClick r:id="" action="ppaction://media"/>
            <a:extLst>
              <a:ext uri="{FF2B5EF4-FFF2-40B4-BE49-F238E27FC236}">
                <a16:creationId xmlns:a16="http://schemas.microsoft.com/office/drawing/2014/main" id="{2D1B43B8-D312-EDDF-2D3C-40894DCA4B8F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E07697C-9FBB-A3E3-785B-1562E8F9D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542923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7FF4527-28C9-8C39-FB41-EE8E86DE44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7545070"/>
            <a:ext cx="2743200" cy="365125"/>
          </a:xfrm>
          <a:prstGeom prst="rect">
            <a:avLst/>
          </a:prstGeom>
        </p:spPr>
        <p:txBody>
          <a:bodyPr/>
          <a:lstStyle/>
          <a:p>
            <a:fld id="{0F64611A-2D53-4AD5-ADC0-3A57F648BDCA}" type="datetimeFigureOut">
              <a:rPr lang="es-ES" smtClean="0"/>
              <a:t>26/01/2026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9C3012D-D1D7-2CD8-D734-B95B5CA6D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754507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B79CAEB-FE93-4C88-965E-3B3850149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7545070"/>
            <a:ext cx="2743200" cy="365125"/>
          </a:xfrm>
          <a:prstGeom prst="rect">
            <a:avLst/>
          </a:prstGeom>
        </p:spPr>
        <p:txBody>
          <a:bodyPr/>
          <a:lstStyle/>
          <a:p>
            <a:fld id="{9C50DA40-D3A4-4123-9896-55AEF6942E23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F96E0C7D-7FB3-5AB4-E927-7AAA6AEA23F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56762" y="1938851"/>
            <a:ext cx="3842502" cy="31449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20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9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D0A3507-1841-AF9E-2EDD-F43486FAE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D28AD1A-CB80-522E-12D8-FFE0A0142D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3434870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62" r:id="rId4"/>
    <p:sldLayoutId id="2147483664" r:id="rId5"/>
    <p:sldLayoutId id="2147483665" r:id="rId6"/>
    <p:sldLayoutId id="214748366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150">
          <a:solidFill>
            <a:schemeClr val="tx1"/>
          </a:solidFill>
          <a:latin typeface="DM Sans ExtraLight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DM Sans" pitchFamily="2" charset="0"/>
          <a:ea typeface="+mn-ea"/>
          <a:cs typeface="+mn-cs"/>
        </a:defRPr>
      </a:lvl1pPr>
      <a:lvl2pPr marL="685800" indent="-360000" algn="l" defTabSz="914400" rtl="0" eaLnBrk="1" latinLnBrk="0" hangingPunct="1">
        <a:lnSpc>
          <a:spcPct val="90000"/>
        </a:lnSpc>
        <a:spcBef>
          <a:spcPts val="500"/>
        </a:spcBef>
        <a:buFont typeface="DM Sans" pitchFamily="2" charset="0"/>
        <a:buChar char="↘"/>
        <a:defRPr sz="1800" kern="1200">
          <a:solidFill>
            <a:schemeClr val="tx1"/>
          </a:solidFill>
          <a:latin typeface="DM Sans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DM Sans" pitchFamily="2" charset="0"/>
        <a:buChar char="−"/>
        <a:defRPr sz="1600" kern="1200">
          <a:solidFill>
            <a:schemeClr val="tx1"/>
          </a:solidFill>
          <a:latin typeface="DM Sans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DM Sans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DM Sans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btítulo 22">
            <a:extLst>
              <a:ext uri="{FF2B5EF4-FFF2-40B4-BE49-F238E27FC236}">
                <a16:creationId xmlns:a16="http://schemas.microsoft.com/office/drawing/2014/main" id="{44419593-57B7-BF81-FE6B-22C5E3ED78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276" y="4202992"/>
            <a:ext cx="6517640" cy="801233"/>
          </a:xfrm>
        </p:spPr>
        <p:txBody>
          <a:bodyPr>
            <a:normAutofit fontScale="85000" lnSpcReduction="10000"/>
          </a:bodyPr>
          <a:lstStyle/>
          <a:p>
            <a:pPr>
              <a:spcAft>
                <a:spcPts val="0"/>
              </a:spcAft>
            </a:pPr>
            <a:r>
              <a:rPr lang="es-ES" b="1" dirty="0"/>
              <a:t>Irati Bejarano Irusta </a:t>
            </a:r>
          </a:p>
          <a:p>
            <a:r>
              <a:rPr lang="es-ES" dirty="0"/>
              <a:t>Gestora de proyectos de innovación – Basque Food Cluster</a:t>
            </a:r>
          </a:p>
        </p:txBody>
      </p:sp>
      <p:sp>
        <p:nvSpPr>
          <p:cNvPr id="2" name="Título 20">
            <a:extLst>
              <a:ext uri="{FF2B5EF4-FFF2-40B4-BE49-F238E27FC236}">
                <a16:creationId xmlns:a16="http://schemas.microsoft.com/office/drawing/2014/main" id="{83A42BA4-B394-A117-0143-74DDD29F440F}"/>
              </a:ext>
            </a:extLst>
          </p:cNvPr>
          <p:cNvSpPr txBox="1">
            <a:spLocks/>
          </p:cNvSpPr>
          <p:nvPr/>
        </p:nvSpPr>
        <p:spPr>
          <a:xfrm>
            <a:off x="467919" y="301170"/>
            <a:ext cx="8312727" cy="9149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ts val="6000"/>
              </a:lnSpc>
              <a:spcBef>
                <a:spcPct val="0"/>
              </a:spcBef>
              <a:buNone/>
              <a:defRPr sz="5400" kern="1200" cap="all" spc="-150" baseline="0">
                <a:solidFill>
                  <a:schemeClr val="bg2"/>
                </a:solidFill>
                <a:latin typeface="DM Sans ExtraLight" pitchFamily="2" charset="0"/>
                <a:ea typeface="+mj-ea"/>
                <a:cs typeface="+mj-cs"/>
              </a:defRPr>
            </a:lvl1pPr>
          </a:lstStyle>
          <a:p>
            <a:r>
              <a:rPr lang="es-ES" sz="4800" b="1" dirty="0">
                <a:latin typeface="DM Sans" pitchFamily="2" charset="0"/>
                <a:ea typeface="+mn-ea"/>
                <a:cs typeface="+mn-cs"/>
              </a:rPr>
              <a:t>Greentech new inn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C257B685-8620-9722-F913-5877224E750D}"/>
              </a:ext>
            </a:extLst>
          </p:cNvPr>
          <p:cNvSpPr/>
          <p:nvPr/>
        </p:nvSpPr>
        <p:spPr>
          <a:xfrm>
            <a:off x="7611263" y="3995929"/>
            <a:ext cx="2276856" cy="2862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Subtítulo 22">
            <a:extLst>
              <a:ext uri="{FF2B5EF4-FFF2-40B4-BE49-F238E27FC236}">
                <a16:creationId xmlns:a16="http://schemas.microsoft.com/office/drawing/2014/main" id="{2A31FAA5-CA8F-60B0-26A6-E4DEAB10CFA2}"/>
              </a:ext>
            </a:extLst>
          </p:cNvPr>
          <p:cNvSpPr txBox="1">
            <a:spLocks/>
          </p:cNvSpPr>
          <p:nvPr/>
        </p:nvSpPr>
        <p:spPr>
          <a:xfrm>
            <a:off x="269961" y="5634322"/>
            <a:ext cx="6517640" cy="8012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kern="1200">
                <a:solidFill>
                  <a:schemeClr val="bg2"/>
                </a:solidFill>
                <a:latin typeface="DM Sans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DM Sans" pitchFamily="2" charset="0"/>
              <a:buNone/>
              <a:defRPr sz="20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DM Sans" pitchFamily="2" charset="0"/>
              <a:buNone/>
              <a:defRPr sz="18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s-ES" sz="4100" b="1" dirty="0"/>
              <a:t>Proyecto SPACELOG</a:t>
            </a:r>
          </a:p>
        </p:txBody>
      </p:sp>
      <p:pic>
        <p:nvPicPr>
          <p:cNvPr id="6" name="Imagen 5" descr="Icono&#10;&#10;Descripción generada automáticamente">
            <a:extLst>
              <a:ext uri="{FF2B5EF4-FFF2-40B4-BE49-F238E27FC236}">
                <a16:creationId xmlns:a16="http://schemas.microsoft.com/office/drawing/2014/main" id="{2985FE55-D863-5687-2FB4-27CEDFC526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6" t="4970" r="32566" b="15050"/>
          <a:stretch/>
        </p:blipFill>
        <p:spPr>
          <a:xfrm>
            <a:off x="8223999" y="4157272"/>
            <a:ext cx="1113295" cy="1316369"/>
          </a:xfrm>
          <a:prstGeom prst="rect">
            <a:avLst/>
          </a:prstGeom>
        </p:spPr>
      </p:pic>
      <p:pic>
        <p:nvPicPr>
          <p:cNvPr id="8" name="Imagen 7" descr="Texto&#10;&#10;El contenido generado por IA puede ser incorrecto.">
            <a:extLst>
              <a:ext uri="{FF2B5EF4-FFF2-40B4-BE49-F238E27FC236}">
                <a16:creationId xmlns:a16="http://schemas.microsoft.com/office/drawing/2014/main" id="{EE517C55-1EB6-B922-FBD9-BB6D9A9097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1551" y="5593400"/>
            <a:ext cx="978193" cy="407580"/>
          </a:xfrm>
          <a:prstGeom prst="rect">
            <a:avLst/>
          </a:prstGeom>
        </p:spPr>
      </p:pic>
      <p:pic>
        <p:nvPicPr>
          <p:cNvPr id="9" name="Imagen 8" descr="Logotipo&#10;&#10;Descripción generada automáticamente">
            <a:extLst>
              <a:ext uri="{FF2B5EF4-FFF2-40B4-BE49-F238E27FC236}">
                <a16:creationId xmlns:a16="http://schemas.microsoft.com/office/drawing/2014/main" id="{9614EEA3-8A0F-3C5C-8DB8-43C0784642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7911" y="6033168"/>
            <a:ext cx="768523" cy="268983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BBE82C36-9B63-E61D-9A31-6D3E177EAF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3077" y="6334339"/>
            <a:ext cx="978193" cy="22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797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CD19AE-35EE-9695-57A5-AFDC28D25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496" y="392557"/>
            <a:ext cx="10162032" cy="1325563"/>
          </a:xfrm>
        </p:spPr>
        <p:txBody>
          <a:bodyPr>
            <a:normAutofit/>
          </a:bodyPr>
          <a:lstStyle/>
          <a:p>
            <a:r>
              <a:rPr lang="es-ES" sz="5400" b="1" dirty="0">
                <a:latin typeface="DM Sans" pitchFamily="2" charset="0"/>
                <a:ea typeface="+mn-ea"/>
                <a:cs typeface="+mn-cs"/>
              </a:rPr>
              <a:t>Contexto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A30411-E5E1-C136-22FE-8763C222D3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496" y="1619232"/>
            <a:ext cx="5942584" cy="4415808"/>
          </a:xfrm>
        </p:spPr>
        <p:txBody>
          <a:bodyPr>
            <a:normAutofit/>
          </a:bodyPr>
          <a:lstStyle/>
          <a:p>
            <a:r>
              <a:rPr lang="es-ES" dirty="0"/>
              <a:t>La logística impacta directamente en la eficiencia y la competitividad de las cadenas de suministro. Influye de forma directa en las emisiones de GEI, </a:t>
            </a:r>
            <a:r>
              <a:rPr lang="es-ES" sz="2400" b="1" dirty="0"/>
              <a:t>el transporte de mercancías responsable del </a:t>
            </a:r>
            <a:r>
              <a:rPr lang="es-ES" sz="2400" b="1" dirty="0">
                <a:solidFill>
                  <a:srgbClr val="5BE094"/>
                </a:solidFill>
              </a:rPr>
              <a:t>35%</a:t>
            </a:r>
            <a:r>
              <a:rPr lang="es-ES" sz="2400" b="1" dirty="0"/>
              <a:t> de las emisiones en Euskadi </a:t>
            </a:r>
            <a:r>
              <a:rPr lang="es-ES" sz="1600" dirty="0"/>
              <a:t>(IHOBE).</a:t>
            </a:r>
          </a:p>
          <a:p>
            <a:r>
              <a:rPr lang="es-ES" u="sng" dirty="0"/>
              <a:t>Para mejorar, debemos medir</a:t>
            </a:r>
            <a:r>
              <a:rPr lang="es-ES" dirty="0"/>
              <a:t>. Y en este contexto, los </a:t>
            </a:r>
            <a:r>
              <a:rPr lang="es-ES" sz="2400" b="1" dirty="0"/>
              <a:t>espacios de datos sectoriales</a:t>
            </a:r>
            <a:r>
              <a:rPr lang="es-ES" sz="2400" dirty="0"/>
              <a:t> </a:t>
            </a:r>
            <a:r>
              <a:rPr lang="es-ES" dirty="0"/>
              <a:t>suponen una oportunidad para que las organizaciones accedan, compartan y analicen información de forma segura, lo que permite optimizar rutas y reducir el impacto ambiental.</a:t>
            </a:r>
          </a:p>
          <a:p>
            <a:endParaRPr lang="es-ES" dirty="0"/>
          </a:p>
        </p:txBody>
      </p:sp>
      <p:pic>
        <p:nvPicPr>
          <p:cNvPr id="9" name="Imagen 8" descr="Diagrama&#10;&#10;El contenido generado por IA puede ser incorrecto.">
            <a:extLst>
              <a:ext uri="{FF2B5EF4-FFF2-40B4-BE49-F238E27FC236}">
                <a16:creationId xmlns:a16="http://schemas.microsoft.com/office/drawing/2014/main" id="{6EC43243-FC69-4ACD-34CE-92C765DA15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2" t="19111" r="9986" b="17440"/>
          <a:stretch>
            <a:fillRect/>
          </a:stretch>
        </p:blipFill>
        <p:spPr>
          <a:xfrm>
            <a:off x="6929120" y="2025633"/>
            <a:ext cx="4110487" cy="3257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17224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D5B16-3717-37BB-346E-497A234C9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F38A91-ADCC-714B-7CA1-95C72B6F4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496" y="392557"/>
            <a:ext cx="10162032" cy="1325563"/>
          </a:xfrm>
        </p:spPr>
        <p:txBody>
          <a:bodyPr>
            <a:normAutofit/>
          </a:bodyPr>
          <a:lstStyle/>
          <a:p>
            <a:r>
              <a:rPr lang="es-ES" sz="5400" b="1" dirty="0">
                <a:latin typeface="DM Sans" pitchFamily="2" charset="0"/>
                <a:ea typeface="+mn-ea"/>
                <a:cs typeface="+mn-cs"/>
              </a:rPr>
              <a:t>Descripción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7B1D59B-EB5B-DF0E-831A-D17EE547FE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748" y="1619232"/>
            <a:ext cx="10890504" cy="4415808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es-ES" sz="2400" b="1" dirty="0"/>
              <a:t>Objetivo</a:t>
            </a:r>
          </a:p>
          <a:p>
            <a:r>
              <a:rPr lang="es-ES" dirty="0"/>
              <a:t>Colaboración intersectorial en el uso eficiente de datos para mejorar la eficiencia, trazabilidad y sostenibilidad de las operaciones logísticas y productivas, tomando como punto de partida el sector agroalimentario.</a:t>
            </a:r>
            <a:endParaRPr lang="es-ES" sz="2400" b="1" dirty="0"/>
          </a:p>
          <a:p>
            <a:pPr>
              <a:spcBef>
                <a:spcPts val="1800"/>
              </a:spcBef>
            </a:pPr>
            <a:r>
              <a:rPr lang="es-ES" sz="2400" b="1" dirty="0"/>
              <a:t>¿Qué hemos hecho hasta ahora? </a:t>
            </a:r>
            <a:endParaRPr lang="es-ES" sz="2400" dirty="0"/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2ACFF283-4224-08F2-2326-47430302FF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406113"/>
              </p:ext>
            </p:extLst>
          </p:nvPr>
        </p:nvGraphicFramePr>
        <p:xfrm>
          <a:off x="1344168" y="3465576"/>
          <a:ext cx="10004044" cy="2480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Imagen 5" descr="Diagrama&#10;&#10;El contenido generado por IA puede ser incorrecto.">
            <a:extLst>
              <a:ext uri="{FF2B5EF4-FFF2-40B4-BE49-F238E27FC236}">
                <a16:creationId xmlns:a16="http://schemas.microsoft.com/office/drawing/2014/main" id="{D8EDE234-20A7-12C9-0636-6477954C48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8000" y="5087159"/>
            <a:ext cx="2602088" cy="1378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286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158019-723B-3553-580A-A1058CBB71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B3FC86-9D80-7F0E-ED25-3127EB2BE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496" y="392557"/>
            <a:ext cx="10162032" cy="1325563"/>
          </a:xfrm>
        </p:spPr>
        <p:txBody>
          <a:bodyPr>
            <a:normAutofit/>
          </a:bodyPr>
          <a:lstStyle/>
          <a:p>
            <a:r>
              <a:rPr lang="es-ES" sz="5400" b="1" dirty="0">
                <a:latin typeface="DM Sans" pitchFamily="2" charset="0"/>
                <a:ea typeface="+mn-ea"/>
                <a:cs typeface="+mn-cs"/>
              </a:rPr>
              <a:t>Resultados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5B1E04E-E740-A190-7FD9-B37BAE817C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896" y="1687915"/>
            <a:ext cx="5962904" cy="4415808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s-ES" b="1" dirty="0"/>
              <a:t>Formación e información </a:t>
            </a:r>
            <a:r>
              <a:rPr lang="es-ES" dirty="0"/>
              <a:t>sobre uso y espacios de datos a las empresas de los 3 sectores.</a:t>
            </a:r>
          </a:p>
          <a:p>
            <a:pPr marL="457200" indent="-457200">
              <a:buFont typeface="+mj-lt"/>
              <a:buAutoNum type="arabicPeriod"/>
            </a:pPr>
            <a:r>
              <a:rPr lang="es-ES" dirty="0"/>
              <a:t>Generación de un </a:t>
            </a:r>
            <a:r>
              <a:rPr lang="es-ES" b="1" dirty="0"/>
              <a:t>ecosistema intersectorial </a:t>
            </a:r>
            <a:r>
              <a:rPr lang="es-ES" dirty="0"/>
              <a:t>para la colaboración en espacios de datos.</a:t>
            </a:r>
          </a:p>
          <a:p>
            <a:pPr marL="457200" indent="-457200">
              <a:buFont typeface="+mj-lt"/>
              <a:buAutoNum type="arabicPeriod"/>
            </a:pPr>
            <a:r>
              <a:rPr lang="es-ES" dirty="0"/>
              <a:t>Identificación de </a:t>
            </a:r>
            <a:r>
              <a:rPr lang="es-ES" b="1" dirty="0"/>
              <a:t>casos de uso y tecnologías </a:t>
            </a:r>
            <a:r>
              <a:rPr lang="es-ES" dirty="0"/>
              <a:t>que pueden mejorar la eficiencia y la seguridad de las cadenas de suministro </a:t>
            </a:r>
          </a:p>
          <a:p>
            <a:pPr marL="457200" indent="-457200">
              <a:buFont typeface="+mj-lt"/>
              <a:buAutoNum type="arabicPeriod"/>
            </a:pPr>
            <a:r>
              <a:rPr lang="es-ES" dirty="0"/>
              <a:t>Identificación de </a:t>
            </a:r>
            <a:r>
              <a:rPr lang="es-ES" b="1" dirty="0"/>
              <a:t>potenciales proyectos de continuidad </a:t>
            </a:r>
            <a:r>
              <a:rPr lang="es-ES" dirty="0"/>
              <a:t>y definición de una </a:t>
            </a:r>
            <a:r>
              <a:rPr lang="es-ES" b="1" dirty="0"/>
              <a:t>hoja de ruta </a:t>
            </a:r>
            <a:r>
              <a:rPr lang="es-ES" dirty="0"/>
              <a:t>para su implantación.</a:t>
            </a:r>
          </a:p>
          <a:p>
            <a:endParaRPr lang="es-ES" dirty="0"/>
          </a:p>
        </p:txBody>
      </p:sp>
      <p:pic>
        <p:nvPicPr>
          <p:cNvPr id="7" name="Imagen 6" descr="Un dibujo con letras&#10;&#10;El contenido generado por IA puede ser incorrecto.">
            <a:extLst>
              <a:ext uri="{FF2B5EF4-FFF2-40B4-BE49-F238E27FC236}">
                <a16:creationId xmlns:a16="http://schemas.microsoft.com/office/drawing/2014/main" id="{28949850-F2EB-37D5-A9C6-8C130841D1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0" y="3895819"/>
            <a:ext cx="3975562" cy="1028162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56693E9E-E487-FDC5-0DA6-DEA2BD013708}"/>
              </a:ext>
            </a:extLst>
          </p:cNvPr>
          <p:cNvSpPr txBox="1"/>
          <p:nvPr/>
        </p:nvSpPr>
        <p:spPr>
          <a:xfrm>
            <a:off x="7175500" y="2143176"/>
            <a:ext cx="41402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ES" sz="1600" dirty="0">
                <a:latin typeface="DM Sans" pitchFamily="2" charset="0"/>
              </a:rPr>
              <a:t>Financiado por el Programa de Ayudas a la Investigación Colaborativa - ELKARTEK 2024, el proyecto SPACELOG está alineado con la estrategia RIS3 y el Plan de Ciencia, Tecnología e Innovación Euskadi 2030.</a:t>
            </a:r>
          </a:p>
        </p:txBody>
      </p:sp>
    </p:spTree>
    <p:extLst>
      <p:ext uri="{BB962C8B-B14F-4D97-AF65-F5344CB8AC3E}">
        <p14:creationId xmlns:p14="http://schemas.microsoft.com/office/powerpoint/2010/main" val="2865484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71DEEB-D434-4D3D-C34B-25D13166CB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030BE9-74A2-7DD4-745A-B2AD91996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496" y="392557"/>
            <a:ext cx="10162032" cy="1325563"/>
          </a:xfrm>
        </p:spPr>
        <p:txBody>
          <a:bodyPr>
            <a:normAutofit/>
          </a:bodyPr>
          <a:lstStyle/>
          <a:p>
            <a:r>
              <a:rPr lang="es-ES" sz="5400" b="1" dirty="0">
                <a:latin typeface="DM Sans" pitchFamily="2" charset="0"/>
                <a:ea typeface="+mn-ea"/>
                <a:cs typeface="+mn-cs"/>
              </a:rPr>
              <a:t>Resultados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2D32C1C-361F-BC39-4FE1-7FC62D168560}"/>
              </a:ext>
            </a:extLst>
          </p:cNvPr>
          <p:cNvSpPr txBox="1"/>
          <p:nvPr/>
        </p:nvSpPr>
        <p:spPr>
          <a:xfrm>
            <a:off x="539496" y="1487287"/>
            <a:ext cx="60944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s-ES" sz="2400" b="1" dirty="0">
                <a:latin typeface="DM Sans" pitchFamily="2" charset="0"/>
              </a:rPr>
              <a:t>Retos priorizados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88FCA2E-A5F1-F98A-55BB-D85504D7C8DB}"/>
              </a:ext>
            </a:extLst>
          </p:cNvPr>
          <p:cNvSpPr txBox="1"/>
          <p:nvPr/>
        </p:nvSpPr>
        <p:spPr>
          <a:xfrm>
            <a:off x="722376" y="2150120"/>
            <a:ext cx="10892028" cy="3703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s-ES" sz="1400" b="1" dirty="0">
                <a:latin typeface="DM Sans" pitchFamily="2" charset="0"/>
              </a:rPr>
              <a:t>Grupaje compartido </a:t>
            </a:r>
            <a:r>
              <a:rPr lang="es-ES" sz="1400" dirty="0">
                <a:latin typeface="DM Sans" pitchFamily="2" charset="0"/>
              </a:rPr>
              <a:t>para optimizar rutas logísticas, especialmente en trayectos poco rentables o con baja densidad de carga. </a:t>
            </a:r>
          </a:p>
          <a:p>
            <a:pPr marL="342900" indent="-34290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s-ES" sz="1400" b="1" dirty="0">
                <a:latin typeface="DM Sans" pitchFamily="2" charset="0"/>
              </a:rPr>
              <a:t>Pasaporte digital </a:t>
            </a:r>
            <a:r>
              <a:rPr lang="es-ES" sz="1400" dirty="0">
                <a:latin typeface="DM Sans" pitchFamily="2" charset="0"/>
              </a:rPr>
              <a:t>empresas agroalimentarias</a:t>
            </a:r>
          </a:p>
          <a:p>
            <a:pPr marL="342900" indent="-34290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s-ES" sz="1400" b="1" dirty="0">
                <a:latin typeface="DM Sans" pitchFamily="2" charset="0"/>
              </a:rPr>
              <a:t>Trazabilidad completa </a:t>
            </a:r>
            <a:r>
              <a:rPr lang="es-ES" sz="1400" dirty="0">
                <a:latin typeface="DM Sans" pitchFamily="2" charset="0"/>
              </a:rPr>
              <a:t>de la cadena de suministro, con especial foco en la </a:t>
            </a:r>
            <a:r>
              <a:rPr lang="es-ES" sz="1400" b="1" dirty="0">
                <a:latin typeface="DM Sans" pitchFamily="2" charset="0"/>
              </a:rPr>
              <a:t>última milla. </a:t>
            </a:r>
            <a:r>
              <a:rPr lang="es-ES" sz="1200" b="1" dirty="0">
                <a:solidFill>
                  <a:srgbClr val="5BE094"/>
                </a:solidFill>
                <a:latin typeface="DM Sans" pitchFamily="2" charset="0"/>
              </a:rPr>
              <a:t>(TRABAJANDO EN </a:t>
            </a:r>
            <a:r>
              <a:rPr lang="es-ES" sz="1200" b="1" u="sng" dirty="0">
                <a:solidFill>
                  <a:srgbClr val="5BE094"/>
                </a:solidFill>
                <a:latin typeface="DM Sans" pitchFamily="2" charset="0"/>
              </a:rPr>
              <a:t>HAZITEK 2026</a:t>
            </a:r>
            <a:r>
              <a:rPr lang="es-ES" sz="1200" b="1" dirty="0">
                <a:solidFill>
                  <a:srgbClr val="5BE094"/>
                </a:solidFill>
                <a:latin typeface="DM Sans" pitchFamily="2" charset="0"/>
              </a:rPr>
              <a:t>)</a:t>
            </a:r>
          </a:p>
          <a:p>
            <a:pPr marL="342900" indent="-34290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s-ES" sz="1400" b="1" dirty="0">
                <a:latin typeface="DM Sans" pitchFamily="2" charset="0"/>
              </a:rPr>
              <a:t>Predicción de la demanda</a:t>
            </a:r>
            <a:r>
              <a:rPr lang="es-ES" sz="1400" dirty="0">
                <a:latin typeface="DM Sans" pitchFamily="2" charset="0"/>
              </a:rPr>
              <a:t>, que permita a los diferentes eslabones de la cadena anticipar necesidades de producción, distribución y aprovisionamiento. </a:t>
            </a:r>
          </a:p>
          <a:p>
            <a:pPr marL="342900" indent="-34290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s-ES" sz="1400" b="1" dirty="0">
                <a:latin typeface="DM Sans" pitchFamily="2" charset="0"/>
              </a:rPr>
              <a:t>Intercambio de datos para prevenir el desperdicio alimentario</a:t>
            </a:r>
            <a:r>
              <a:rPr lang="es-ES" sz="1400" dirty="0">
                <a:latin typeface="DM Sans" pitchFamily="2" charset="0"/>
              </a:rPr>
              <a:t>, conectando oferta y demanda en tiempo real, dando visibilidad de los excedentes y mejorando la redistribución.</a:t>
            </a:r>
          </a:p>
          <a:p>
            <a:pPr marL="342900" indent="-34290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s-ES" sz="1400" b="1" dirty="0">
                <a:latin typeface="DM Sans" pitchFamily="2" charset="0"/>
              </a:rPr>
              <a:t>Red de valorización de residuos</a:t>
            </a:r>
            <a:r>
              <a:rPr lang="es-ES" sz="1400" dirty="0">
                <a:latin typeface="DM Sans" pitchFamily="2" charset="0"/>
              </a:rPr>
              <a:t>, basada en la compartición de datos entre generadores y posibles transformadores.</a:t>
            </a:r>
          </a:p>
          <a:p>
            <a:pPr marL="342900" indent="-34290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s-ES" sz="1400" b="1" dirty="0">
                <a:latin typeface="DM Sans" pitchFamily="2" charset="0"/>
              </a:rPr>
              <a:t>Sistemas de trazabilidad financiera </a:t>
            </a:r>
            <a:r>
              <a:rPr lang="es-ES" sz="1400" dirty="0">
                <a:latin typeface="DM Sans" pitchFamily="2" charset="0"/>
              </a:rPr>
              <a:t>para reducir la morosidad, mejorar la confianza entre las partes y optimizar la gestión financiera de las operaciones.</a:t>
            </a:r>
          </a:p>
          <a:p>
            <a:pPr marL="342900" indent="-342900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 typeface="+mj-lt"/>
              <a:buAutoNum type="arabicPeriod"/>
            </a:pPr>
            <a:r>
              <a:rPr lang="es-ES" sz="1400" b="1" dirty="0">
                <a:latin typeface="DM Sans" pitchFamily="2" charset="0"/>
              </a:rPr>
              <a:t>Sistemas compartidos de seguridad logística y alimentaria</a:t>
            </a:r>
            <a:r>
              <a:rPr lang="es-ES" sz="1400" dirty="0">
                <a:latin typeface="DM Sans" pitchFamily="2" charset="0"/>
              </a:rPr>
              <a:t>, para la detección de aperturas no autorizadas, evitar manipulaciones indebidas y garantizar la integridad del producto.</a:t>
            </a:r>
          </a:p>
        </p:txBody>
      </p:sp>
    </p:spTree>
    <p:extLst>
      <p:ext uri="{BB962C8B-B14F-4D97-AF65-F5344CB8AC3E}">
        <p14:creationId xmlns:p14="http://schemas.microsoft.com/office/powerpoint/2010/main" val="2456897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Marcador de contenido 10" descr="Pantalla de video juego&#10;&#10;El contenido generado por IA puede ser incorrecto.">
            <a:extLst>
              <a:ext uri="{FF2B5EF4-FFF2-40B4-BE49-F238E27FC236}">
                <a16:creationId xmlns:a16="http://schemas.microsoft.com/office/drawing/2014/main" id="{D0A663DC-FDE6-B2E5-4CEC-69E28DA5AA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1579C5A-937F-B172-4F90-69045427B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7160" y="1465263"/>
            <a:ext cx="5090160" cy="3927475"/>
          </a:xfrm>
        </p:spPr>
        <p:txBody>
          <a:bodyPr>
            <a:normAutofit/>
          </a:bodyPr>
          <a:lstStyle/>
          <a:p>
            <a:pPr algn="ctr"/>
            <a:r>
              <a:rPr lang="es-ES" dirty="0">
                <a:solidFill>
                  <a:schemeClr val="bg2"/>
                </a:solidFill>
              </a:rPr>
              <a:t>¡</a:t>
            </a:r>
            <a:r>
              <a:rPr lang="es-ES" sz="4800" b="1" cap="all" dirty="0">
                <a:solidFill>
                  <a:schemeClr val="bg2"/>
                </a:solidFill>
                <a:latin typeface="DM Sans" pitchFamily="2" charset="0"/>
                <a:ea typeface="+mn-ea"/>
                <a:cs typeface="+mn-cs"/>
              </a:rPr>
              <a:t>GRACIAS</a:t>
            </a:r>
            <a:r>
              <a:rPr lang="es-ES" dirty="0">
                <a:solidFill>
                  <a:schemeClr val="bg2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6520292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GREENTECH 2025">
      <a:dk1>
        <a:srgbClr val="1E1F31"/>
      </a:dk1>
      <a:lt1>
        <a:sysClr val="window" lastClr="FFFFFF"/>
      </a:lt1>
      <a:dk2>
        <a:srgbClr val="5BE094"/>
      </a:dk2>
      <a:lt2>
        <a:srgbClr val="E6E9EA"/>
      </a:lt2>
      <a:accent1>
        <a:srgbClr val="1E1F31"/>
      </a:accent1>
      <a:accent2>
        <a:srgbClr val="E6E9EA"/>
      </a:accent2>
      <a:accent3>
        <a:srgbClr val="196B24"/>
      </a:accent3>
      <a:accent4>
        <a:srgbClr val="4D94D8"/>
      </a:accent4>
      <a:accent5>
        <a:srgbClr val="A02B93"/>
      </a:accent5>
      <a:accent6>
        <a:srgbClr val="4EA72E"/>
      </a:accent6>
      <a:hlink>
        <a:srgbClr val="1E1F31"/>
      </a:hlink>
      <a:folHlink>
        <a:srgbClr val="E6E9EA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5D7BD53886F724487F5DD391552434F" ma:contentTypeVersion="14" ma:contentTypeDescription="Crear nuevo documento." ma:contentTypeScope="" ma:versionID="71d4dd2914b4304c5ca072d4bf315102">
  <xsd:schema xmlns:xsd="http://www.w3.org/2001/XMLSchema" xmlns:xs="http://www.w3.org/2001/XMLSchema" xmlns:p="http://schemas.microsoft.com/office/2006/metadata/properties" xmlns:ns2="d77b26c1-ed46-4118-a4c5-d465d398c291" xmlns:ns3="0dd3ba07-bf07-41f7-be2a-3ea08fdb84d0" targetNamespace="http://schemas.microsoft.com/office/2006/metadata/properties" ma:root="true" ma:fieldsID="e7487c750a0882ed0a96b158db4ebb01" ns2:_="" ns3:_="">
    <xsd:import namespace="d77b26c1-ed46-4118-a4c5-d465d398c291"/>
    <xsd:import namespace="0dd3ba07-bf07-41f7-be2a-3ea08fdb84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7b26c1-ed46-4118-a4c5-d465d398c2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Etiquetas de imagen" ma:readOnly="false" ma:fieldId="{5cf76f15-5ced-4ddc-b409-7134ff3c332f}" ma:taxonomyMulti="true" ma:sspId="c8cae26a-01a0-42b6-8f50-3a25646682d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d3ba07-bf07-41f7-be2a-3ea08fdb84d0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9c81ddee-608b-4b7d-978a-d7c5316b9c53}" ma:internalName="TaxCatchAll" ma:showField="CatchAllData" ma:web="0dd3ba07-bf07-41f7-be2a-3ea08fdb84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dd3ba07-bf07-41f7-be2a-3ea08fdb84d0" xsi:nil="true"/>
    <lcf76f155ced4ddcb4097134ff3c332f xmlns="d77b26c1-ed46-4118-a4c5-d465d398c29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96AABA7-6482-48A9-8DE0-259A0D03E8E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3AFE30A-CB4E-4FCA-B471-C4ADD4744243}"/>
</file>

<file path=customXml/itemProps3.xml><?xml version="1.0" encoding="utf-8"?>
<ds:datastoreItem xmlns:ds="http://schemas.openxmlformats.org/officeDocument/2006/customXml" ds:itemID="{CB63D9D9-CED9-452A-933E-A697305FB7A8}">
  <ds:schemaRefs>
    <ds:schemaRef ds:uri="http://purl.org/dc/dcmitype/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77679f99-c5de-42be-ba89-b240ac2c9b32"/>
    <ds:schemaRef ds:uri="http://schemas.microsoft.com/office/infopath/2007/PartnerControls"/>
    <ds:schemaRef ds:uri="http://schemas.openxmlformats.org/package/2006/metadata/core-properties"/>
    <ds:schemaRef ds:uri="c4086d64-7743-46f6-96d2-a5e443e67b00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909</TotalTime>
  <Words>468</Words>
  <Application>Microsoft Office PowerPoint</Application>
  <PresentationFormat>Panorámica</PresentationFormat>
  <Paragraphs>33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Arial</vt:lpstr>
      <vt:lpstr>Arial Nova</vt:lpstr>
      <vt:lpstr>Arial Nova Light</vt:lpstr>
      <vt:lpstr>DM Sans</vt:lpstr>
      <vt:lpstr>DM Sans ExtraLight</vt:lpstr>
      <vt:lpstr>Tema de Office</vt:lpstr>
      <vt:lpstr>Presentación de PowerPoint</vt:lpstr>
      <vt:lpstr>Contexto</vt:lpstr>
      <vt:lpstr>Descripción</vt:lpstr>
      <vt:lpstr>Resultados</vt:lpstr>
      <vt:lpstr>Resultados</vt:lpstr>
      <vt:lpstr>¡GRACIAS!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Gonzalo</dc:creator>
  <cp:lastModifiedBy>Irati Bejarano</cp:lastModifiedBy>
  <cp:revision>11</cp:revision>
  <dcterms:created xsi:type="dcterms:W3CDTF">2025-12-10T12:33:07Z</dcterms:created>
  <dcterms:modified xsi:type="dcterms:W3CDTF">2026-01-26T12:05:32Z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0x01010015D7BD53886F724487F5DD391552434F</vt:lpwstr>
  </property>
</Properties>
</file>