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2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932836-E8F5-4286-A373-34C1AB4B6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EC939A1-9AFC-4071-832F-F0EC0AAC0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534042-92C3-451B-ACB1-B827CF6B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D3C-3C64-4DBA-B3CE-7F1E846F8400}" type="datetimeFigureOut">
              <a:rPr lang="es-ES" smtClean="0"/>
              <a:t>24/04/2020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462B3C-82D9-4622-8F4A-AC8BAD8D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02E5AB-60DB-4E13-8971-A303DE9BB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24E-DA76-49B6-B85C-84FFBEA48E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27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226E4-540B-4C32-9A63-D6696A63D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FC424A-7264-4D1D-82D4-48C3DCE2C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68C2D6-7995-4587-BD3D-6CCC564AE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D3C-3C64-4DBA-B3CE-7F1E846F8400}" type="datetimeFigureOut">
              <a:rPr lang="es-ES" smtClean="0"/>
              <a:t>24/04/2020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2E7905-0828-416D-B95B-077690834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FC56CE-B641-4BCA-8F75-0FC12BA9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24E-DA76-49B6-B85C-84FFBEA48E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324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91198D-FA9B-4723-8ABA-E4D8CABD02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54CC2C-B9BA-4448-ABF9-9C3B9B8A2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28C21A-8FB0-4EE3-B2E3-2AD30A39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D3C-3C64-4DBA-B3CE-7F1E846F8400}" type="datetimeFigureOut">
              <a:rPr lang="es-ES" smtClean="0"/>
              <a:t>24/04/2020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273C10-5135-4B11-A416-92CFB2479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322D73-28CA-4B2E-8A65-DDFCC5CC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24E-DA76-49B6-B85C-84FFBEA48E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71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2F2A3-8059-41D0-B4B6-6BB465293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93DA9C-4DD8-4861-A5E4-0BC8B5CA9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3E7316-8822-4325-973A-8CAF9501F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D3C-3C64-4DBA-B3CE-7F1E846F8400}" type="datetimeFigureOut">
              <a:rPr lang="es-ES" smtClean="0"/>
              <a:t>24/04/2020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B93F47-E5FF-4F69-A929-847E45236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51ED5F-4F5E-4A40-8C78-B213B7DC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24E-DA76-49B6-B85C-84FFBEA48E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018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3759ED-2B98-4654-B577-29734EE79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258CCD-1097-465E-AF7D-DBA7DADD1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2AB61C-C8E8-4B1E-8F29-950803BD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D3C-3C64-4DBA-B3CE-7F1E846F8400}" type="datetimeFigureOut">
              <a:rPr lang="es-ES" smtClean="0"/>
              <a:t>24/04/2020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538A10-84CD-4245-B3BB-49B19D715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4DDE08-804A-4E2B-AC3D-C0913377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24E-DA76-49B6-B85C-84FFBEA48E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65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D9314C-7119-49B3-B870-A72ABE278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D929DE-6EB3-426D-AFE1-4F284C619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32F174-D8A9-4FD6-8AE9-643745067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424BD0-1BA9-4317-A000-A6288F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D3C-3C64-4DBA-B3CE-7F1E846F8400}" type="datetimeFigureOut">
              <a:rPr lang="es-ES" smtClean="0"/>
              <a:t>24/04/2020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B5A7F8-E961-4903-933F-0EABB1A2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A4CA09-9992-496F-8D74-2B6B62D2B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24E-DA76-49B6-B85C-84FFBEA48E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72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B5A47-1F66-4C1B-8D24-219E07B2E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25B473-2DAB-48D2-9882-29E63036E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AD619B-6629-4EE8-B868-BC4916888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13A5DE-4ED7-400A-871A-D1B70CAA3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A5BED71-0B8B-4F54-B4C0-6BE77A011B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5952D94-3329-45B1-B014-12EC73B86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D3C-3C64-4DBA-B3CE-7F1E846F8400}" type="datetimeFigureOut">
              <a:rPr lang="es-ES" smtClean="0"/>
              <a:t>24/04/2020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3BE1854-B3E0-4B34-92FA-724082A2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640C152-A489-4F16-A5F5-BA591E782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24E-DA76-49B6-B85C-84FFBEA48E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2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23497-35FA-44B9-A9CF-081B0B3B2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8E05E1D-135C-4E97-B562-9F63B12F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D3C-3C64-4DBA-B3CE-7F1E846F8400}" type="datetimeFigureOut">
              <a:rPr lang="es-ES" smtClean="0"/>
              <a:t>24/04/2020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E9CE91-1FF7-479D-8EA0-ABB4EB8F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94A65F-EC23-417A-A6C6-DECB1B26D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24E-DA76-49B6-B85C-84FFBEA48E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201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06814D-0A0B-40BF-AA57-62908F63C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D3C-3C64-4DBA-B3CE-7F1E846F8400}" type="datetimeFigureOut">
              <a:rPr lang="es-ES" smtClean="0"/>
              <a:t>24/04/2020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235599C-4CE3-46D7-9B30-9F855502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7C490E-8BC6-47D6-A907-91454ED3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24E-DA76-49B6-B85C-84FFBEA48E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668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690637-C8CA-4685-837C-BF2D75727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5EAD2B-2C1B-4937-90B5-4046CFDAC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0F0162-055F-41CA-951A-1A3E8935A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41B905-BB86-46A6-B94C-BF3EEB1E5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D3C-3C64-4DBA-B3CE-7F1E846F8400}" type="datetimeFigureOut">
              <a:rPr lang="es-ES" smtClean="0"/>
              <a:t>24/04/2020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6FC9BC-7833-4AD9-BD96-66DEFD71F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16168B-C54C-458B-9666-ACDD712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24E-DA76-49B6-B85C-84FFBEA48E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803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31E41-9FF4-4B4F-BF9C-584803F7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EE4C9EF-FB1E-4745-84D7-30863485C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1C41A3-B9F6-4482-B5C8-B98A82AC3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BAFD10-A127-46EB-A42A-910982E48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78D3C-3C64-4DBA-B3CE-7F1E846F8400}" type="datetimeFigureOut">
              <a:rPr lang="es-ES" smtClean="0"/>
              <a:t>24/04/2020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098804-ED74-45A6-A019-15E5BEA49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F8CC40-CC86-4351-91AC-E4D21F22B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B24E-DA76-49B6-B85C-84FFBEA48E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489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8A8E90A-D0BD-4DE6-AEC4-D0E552405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874E39-AB4A-4D48-909A-E6DF06F0D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EE8BB9-2DF7-4845-BCE9-4A0067A155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78D3C-3C64-4DBA-B3CE-7F1E846F8400}" type="datetimeFigureOut">
              <a:rPr lang="es-ES" smtClean="0"/>
              <a:t>24/04/2020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858567-856C-4BF7-91A2-B9D33A842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FE344A-D754-4429-BD75-A2B470377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8B24E-DA76-49B6-B85C-84FFBEA48E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69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CuadroTexto">
            <a:extLst>
              <a:ext uri="{FF2B5EF4-FFF2-40B4-BE49-F238E27FC236}">
                <a16:creationId xmlns:a16="http://schemas.microsoft.com/office/drawing/2014/main" id="{0A9547CD-D0AB-4928-A045-32FC827E4E31}"/>
              </a:ext>
            </a:extLst>
          </p:cNvPr>
          <p:cNvSpPr txBox="1"/>
          <p:nvPr/>
        </p:nvSpPr>
        <p:spPr>
          <a:xfrm>
            <a:off x="1388009" y="755868"/>
            <a:ext cx="7846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C389"/>
                </a:solidFill>
                <a:latin typeface="Arial" pitchFamily="34" charset="0"/>
                <a:cs typeface="Arial" pitchFamily="34" charset="0"/>
              </a:rPr>
              <a:t>SERVICIO: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1B9733C-EAE7-49E7-8A43-F845B68ED614}"/>
              </a:ext>
            </a:extLst>
          </p:cNvPr>
          <p:cNvSpPr txBox="1"/>
          <p:nvPr/>
        </p:nvSpPr>
        <p:spPr>
          <a:xfrm>
            <a:off x="1388009" y="1242927"/>
            <a:ext cx="948617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00C389"/>
                </a:solidFill>
                <a:latin typeface="Arial" pitchFamily="34" charset="0"/>
                <a:cs typeface="Arial" pitchFamily="34" charset="0"/>
              </a:rPr>
              <a:t>Empresa: </a:t>
            </a:r>
            <a:r>
              <a:rPr lang="es-ES" dirty="0">
                <a:latin typeface="Arial" pitchFamily="34" charset="0"/>
                <a:cs typeface="Arial" pitchFamily="34" charset="0"/>
              </a:rPr>
              <a:t>GRUPO ONDOAN</a:t>
            </a:r>
          </a:p>
          <a:p>
            <a:r>
              <a:rPr lang="es-ES" b="1" dirty="0">
                <a:solidFill>
                  <a:srgbClr val="00C389"/>
                </a:solidFill>
                <a:latin typeface="Arial" pitchFamily="34" charset="0"/>
                <a:cs typeface="Arial" pitchFamily="34" charset="0"/>
              </a:rPr>
              <a:t>Persona de contacto: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itchFamily="34" charset="0"/>
                <a:cs typeface="Arial" pitchFamily="34" charset="0"/>
              </a:rPr>
              <a:t>Nombre: Jonathan Díez Da Cuña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itchFamily="34" charset="0"/>
                <a:cs typeface="Arial" pitchFamily="34" charset="0"/>
              </a:rPr>
              <a:t>Teléfono: 610170339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itchFamily="34" charset="0"/>
                <a:cs typeface="Arial" pitchFamily="34" charset="0"/>
              </a:rPr>
              <a:t>E-mail: jdiez@Ondoan.com</a:t>
            </a:r>
          </a:p>
          <a:p>
            <a:r>
              <a:rPr lang="es-ES" b="1" dirty="0">
                <a:solidFill>
                  <a:srgbClr val="00C389"/>
                </a:solidFill>
                <a:latin typeface="Arial" pitchFamily="34" charset="0"/>
                <a:cs typeface="Arial" pitchFamily="34" charset="0"/>
              </a:rPr>
              <a:t>Servicios:</a:t>
            </a:r>
          </a:p>
          <a:p>
            <a:r>
              <a:rPr lang="es-ES" b="1" dirty="0">
                <a:solidFill>
                  <a:srgbClr val="00C38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itchFamily="34" charset="0"/>
                <a:cs typeface="Arial" pitchFamily="34" charset="0"/>
              </a:rPr>
              <a:t>Desinfecciones químicas (productos químicos homologados) y físicas (luz ultravioleta)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itchFamily="34" charset="0"/>
                <a:cs typeface="Arial" pitchFamily="34" charset="0"/>
              </a:rPr>
              <a:t>Sistemas de control anti </a:t>
            </a:r>
            <a:r>
              <a:rPr lang="es-ES" dirty="0" err="1">
                <a:latin typeface="Arial" pitchFamily="34" charset="0"/>
                <a:cs typeface="Arial" pitchFamily="34" charset="0"/>
              </a:rPr>
              <a:t>Covid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itchFamily="34" charset="0"/>
                <a:cs typeface="Arial" pitchFamily="34" charset="0"/>
              </a:rPr>
              <a:t>Instalación cámaras termográficas, con alarma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Arial" pitchFamily="34" charset="0"/>
                <a:cs typeface="Arial" pitchFamily="34" charset="0"/>
              </a:rPr>
              <a:t>Seguimiento y control analítico de superficies y ambiente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Arial" pitchFamily="34" charset="0"/>
                <a:cs typeface="Arial" pitchFamily="34" charset="0"/>
              </a:rPr>
              <a:t>Higieniezación</a:t>
            </a:r>
            <a:r>
              <a:rPr lang="es-ES" dirty="0">
                <a:latin typeface="Arial" pitchFamily="34" charset="0"/>
                <a:cs typeface="Arial" pitchFamily="34" charset="0"/>
              </a:rPr>
              <a:t> de los sistemas de climatización previo al comienzo de la actividad empresarial</a:t>
            </a:r>
          </a:p>
          <a:p>
            <a:endParaRPr lang="es-ES" dirty="0"/>
          </a:p>
          <a:p>
            <a:endParaRPr lang="es-E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B24040D-3B0F-4AB2-9B0F-8E720C308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7973" y="6265450"/>
            <a:ext cx="979875" cy="271965"/>
          </a:xfrm>
          <a:prstGeom prst="rect">
            <a:avLst/>
          </a:prstGeom>
        </p:spPr>
      </p:pic>
      <p:sp>
        <p:nvSpPr>
          <p:cNvPr id="5" name="10 CuadroTexto">
            <a:extLst>
              <a:ext uri="{FF2B5EF4-FFF2-40B4-BE49-F238E27FC236}">
                <a16:creationId xmlns:a16="http://schemas.microsoft.com/office/drawing/2014/main" id="{B6BFCE21-AA19-40C4-A1CC-7C22239493BC}"/>
              </a:ext>
            </a:extLst>
          </p:cNvPr>
          <p:cNvSpPr txBox="1"/>
          <p:nvPr/>
        </p:nvSpPr>
        <p:spPr>
          <a:xfrm>
            <a:off x="9062139" y="184602"/>
            <a:ext cx="2675709" cy="271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100" b="1" dirty="0">
                <a:solidFill>
                  <a:srgbClr val="00C389"/>
                </a:solidFill>
                <a:latin typeface="Arial" pitchFamily="34" charset="0"/>
                <a:cs typeface="Arial" pitchFamily="34" charset="0"/>
              </a:rPr>
              <a:t>FICHA SERVICIOS COVID-19</a:t>
            </a:r>
          </a:p>
        </p:txBody>
      </p:sp>
    </p:spTree>
    <p:extLst>
      <p:ext uri="{BB962C8B-B14F-4D97-AF65-F5344CB8AC3E}">
        <p14:creationId xmlns:p14="http://schemas.microsoft.com/office/powerpoint/2010/main" val="2758972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77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-</dc:creator>
  <cp:lastModifiedBy>Jonathan Díez</cp:lastModifiedBy>
  <cp:revision>4</cp:revision>
  <dcterms:created xsi:type="dcterms:W3CDTF">2020-04-23T08:46:32Z</dcterms:created>
  <dcterms:modified xsi:type="dcterms:W3CDTF">2020-04-24T10:09:35Z</dcterms:modified>
</cp:coreProperties>
</file>